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ink/inkAction1.xml" ContentType="application/vnd.ms-office.inkAction+xml"/>
  <Override PartName="/ppt/tags/tag3.xml" ContentType="application/vnd.openxmlformats-officedocument.presentationml.tags+xml"/>
  <Override PartName="/ppt/ink/inkAction2.xml" ContentType="application/vnd.ms-office.inkAction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ink/inkAction3.xml" ContentType="application/vnd.ms-office.inkAction+xml"/>
  <Override PartName="/ppt/tags/tag6.xml" ContentType="application/vnd.openxmlformats-officedocument.presentationml.tags+xml"/>
  <Override PartName="/ppt/ink/inkAction4.xml" ContentType="application/vnd.ms-office.inkAction+xml"/>
  <Override PartName="/ppt/tags/tag7.xml" ContentType="application/vnd.openxmlformats-officedocument.presentationml.tags+xml"/>
  <Override PartName="/ppt/ink/inkAction5.xml" ContentType="application/vnd.ms-office.inkAction+xml"/>
  <Override PartName="/ppt/tags/tag8.xml" ContentType="application/vnd.openxmlformats-officedocument.presentationml.tags+xml"/>
  <Override PartName="/ppt/ink/inkAction6.xml" ContentType="application/vnd.ms-office.inkAction+xml"/>
  <Override PartName="/ppt/tags/tag9.xml" ContentType="application/vnd.openxmlformats-officedocument.presentationml.tags+xml"/>
  <Override PartName="/ppt/ink/inkAction7.xml" ContentType="application/vnd.ms-office.inkAction+xml"/>
  <Override PartName="/ppt/tags/tag10.xml" ContentType="application/vnd.openxmlformats-officedocument.presentationml.tags+xml"/>
  <Override PartName="/ppt/ink/inkAction8.xml" ContentType="application/vnd.ms-office.inkAction+xml"/>
  <Override PartName="/ppt/tags/tag11.xml" ContentType="application/vnd.openxmlformats-officedocument.presentationml.tags+xml"/>
  <Override PartName="/ppt/ink/inkAction9.xml" ContentType="application/vnd.ms-office.inkAction+xml"/>
  <Override PartName="/ppt/tags/tag12.xml" ContentType="application/vnd.openxmlformats-officedocument.presentationml.tags+xml"/>
  <Override PartName="/ppt/ink/inkAction10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handoutMasterIdLst>
    <p:handoutMasterId r:id="rId16"/>
  </p:handoutMasterIdLst>
  <p:sldIdLst>
    <p:sldId id="256" r:id="rId2"/>
    <p:sldId id="272" r:id="rId3"/>
    <p:sldId id="275" r:id="rId4"/>
    <p:sldId id="260" r:id="rId5"/>
    <p:sldId id="257" r:id="rId6"/>
    <p:sldId id="258" r:id="rId7"/>
    <p:sldId id="262" r:id="rId8"/>
    <p:sldId id="259" r:id="rId9"/>
    <p:sldId id="265" r:id="rId10"/>
    <p:sldId id="267" r:id="rId11"/>
    <p:sldId id="276" r:id="rId12"/>
    <p:sldId id="279" r:id="rId13"/>
    <p:sldId id="280" r:id="rId14"/>
    <p:sldId id="273" r:id="rId1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0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0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0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0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0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40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40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40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40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DDD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86" autoAdjust="0"/>
    <p:restoredTop sz="94595" autoAdjust="0"/>
  </p:normalViewPr>
  <p:slideViewPr>
    <p:cSldViewPr snapToGrid="0">
      <p:cViewPr varScale="1">
        <p:scale>
          <a:sx n="66" d="100"/>
          <a:sy n="66" d="100"/>
        </p:scale>
        <p:origin x="1364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effectLst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effectLst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effectLst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/>
            </a:lvl1pPr>
          </a:lstStyle>
          <a:p>
            <a:pPr>
              <a:defRPr/>
            </a:pPr>
            <a:fld id="{DAA95368-699F-40DB-A586-9A9E004F05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3397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210.04488" units="1/cm"/>
          <inkml:channelProperty channel="Y" name="resolution" value="372.35226" units="1/cm"/>
          <inkml:channelProperty channel="T" name="resolution" value="1" units="1/dev"/>
        </inkml:channelProperties>
      </inkml:inkSource>
      <inkml:timestamp xml:id="ts0" timeString="2020-03-17T19:02:01.190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act:action type="add" startTime="31311">
    <iact:property name="dataType"/>
    <iact:actionData xml:id="d0">
      <inkml:trace xmlns:inkml="http://www.w3.org/2003/InkML" xml:id="stk0" contextRef="#ctx0" brushRef="#br0">9104 13273 0,'-33'-23'1,"0"-5"0,-33-32 26,-9-10-26,9 0 29,8-9-29,9-5 32,-1 5-32,0 0 0,-8 0 34,1-4-34,-10-6 0,-7 1 30,-9 13-30,-16 1 33,0 0-33,-9-1 0,1 1 29,-1 9-29,-7 4 34,15 15-34,-15-1 0,-1-4 29,0 0-29,-8 9 1,-8 9 32,8 15-33,-8 4 30,-1 5-30,1 9 0,8 9 30,-8 5-30,16 0 29,-8 0-29,0 14 0,-8 4 32,-1 15-32,9 9 31,-8-1-31,16 1 0,9 5 31,16 18-31,0 0 30,0 9-30,16 5 0,-7 5 32,7 4-32,-7-4 30,7 9-30,9 14 0,8 18 33,9-9-33,15-9 0,10 0 29,7 5-29,9-1 33,-9 10-33,1 0 0,-1 5 29,9-1-29,0 19 33,-1 5-33,18-14 0,7-14 31,26-14-31,-9-10 30,8-13-30,0 9 0,1 5 32,-1 4-32,9 0 33,-9 5-33,0 5 0,17-5 36,8-24-36,9-8 0,-1-10 29,1 0-29,7-9 1,1-1 31,8-13-32,0-5 32,0-4-32,-8 3 0,7 2 29,10-1-29,-1-9 31,17 5-31,-9 9 0,-7-10 29,-1 5-29,0-14 3,0 1 29,9-10-32,-1 4 31,-8-13-31,0-24 0,1-4 29,-1-10-29,0 5 34,9 0-34,8-4 0,-1-6 31,-16-4-31,9 1 29,-1-16-29,17 7 0,-8-11 31,-8-9-31,-1-4 31,-16-10-31,0-9 0,0-5 32,8 5-32,-8 0 0,0 9 31,-16 1-31,-9-6 29,8 1-29,0-15 1,-7-18 31,-1 0-32,-8 0 32,-9 5-32,1 4 0,-9 10 30,-16 9-30,-8 5 32,-1-15-32,9-4 0,8-5 29,0-13-29,-8-5 2,0 4 30,-17 14-32,-26 19 30,-5 23-30,6 1 0,9-11 32,-9-8-32,1-19 32,-17 0-32,0 5 0,-1 13 27,1 15-27,-8 4 36,-9-5-36,1-4 0,-9-14 30,8-9-30,-8-10 0,1-9 34,-18 5-34,1 4 30,-25 5-30,-9-9 0,1-5 30,-1-9-30,1-19 32,107 135-32</inkml:trace>
    </iact:actionData>
  </iact:action>
  <iact:action type="add" startTime="35951">
    <iact:property name="dataType"/>
    <iact:actionData xml:id="d1">
      <inkml:trace xmlns:inkml="http://www.w3.org/2003/InkML" xml:id="stk1" contextRef="#ctx0" brushRef="#br0">18943 16138 0,'17'10'29,"-9"8"-28,25 20 0,-16-2 26,0-7-26,7-25 36,9-8-36,-8-20 0,0 15 31,-9 9-31,9 4 2,17 1 34,7 0-36,-16 9 1,32-9 34,11 9-35,-2-10 32,9 6-32,-9-15 0,17-4 34,-16-10-34,-75 19 0,74-42 30,1 10-30,-1-15 35,42-27-35,-42 23 0,1-1 29,-26-8-29,-16-1 0,0 1 34,17-14-34,-17 4 32,0 0-32,-8 5 0,-10 0 33,-5 4-33,-20-8 0,-5 3 31,-2 1-31,1 10 1,-9-1 31,-8 9-32,-17-4 36,-8-5-36,-16 0 0,-17 1 32,-16 8-32,-1-4 0,1 9 38,7 5-38,1 4 0,-8 15 33,-1 18-33,-16 0 31,0 0-31,0-5 0,0 0 33,-8 5-33,16 10 0,0 18 32,9 9-32,8 9 2,-1 10 32,18 0-34,-1 14 2,9-1 30,7 15-32,9 0 34,9 4-34,16 5 0,0 5 30,16 4-30,17 5 1,8-9 33,26 0-34,-1-10 2,24 0 34,18-4-36,16-14 31,16-14-31,17-19 0,9-10 34,15-12-34,-7-6 0,0-9 31,7-9-31,18 9 1,-1 0 34,-16-10-35,-41 5 1,-108 5 37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210.04488" units="1/cm"/>
          <inkml:channelProperty channel="Y" name="resolution" value="372.35226" units="1/cm"/>
          <inkml:channelProperty channel="T" name="resolution" value="1" units="1/dev"/>
        </inkml:channelProperties>
      </inkml:inkSource>
      <inkml:timestamp xml:id="ts0" timeString="2020-03-17T19:14:28.283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act:action type="add" startTime="14534">
    <iact:property name="dataType"/>
    <iact:actionData xml:id="d0">
      <inkml:trace xmlns:inkml="http://www.w3.org/2003/InkML" xml:id="stk0" contextRef="#ctx0" brushRef="#br0">17108 2186 0,'8'19'0,"0"-1"29,1 14-28,-1-13 0,8-15 28,1-13-28,16 0 33,7 0-33,19 4 0,-1 5 36,8 0-36,0 0 0,9 0 36,-116 0-36,131 5 1,1-1 35,9-4-36,-1 5 1,-8-1 32,0-4-33,-9-4 2,9-1 30,-8 5-32,41-4 37,-33-6-37,0-4 0,8 5 31,-16 9-31,0 9 0,8 1 32,-9-6-32,9 1 34,-8 9-34,8-14 0,0-9 34,0-5-34,-9 0 0,26 14 33,-9-5-33,1 10 0,-10-1 32,1 6-32,0 4 2,-8-10 32,0 1-34,-9-5 34,0 0-34,-7 4 0,7 6 33,0 4-33,-16-5 0,-58-9 33</inkml:trace>
    </iact:actionData>
  </iact:action>
  <iact:action type="add" startTime="46714">
    <iact:property name="dataType"/>
    <iact:actionData xml:id="d1">
      <inkml:trace xmlns:inkml="http://www.w3.org/2003/InkML" xml:id="stk1" contextRef="#ctx0" brushRef="#br0">22416 3083 0,'0'33'0,"8"-10"33,1 19-32,7-10 0,1-4 27,16 28-27,0 4 34,8 20-34,1 8 31,7 10-31,1 4 0,-9 10 36,-16 4-36,-8 5 0,-1 0 34,-16 0-34,0-10 0,0 1 31,-8-5-31,16-10 1,-8-97 32</inkml:trace>
    </iact:actionData>
  </iact:action>
  <iact:action type="add" startTime="48134">
    <iact:property name="dataType"/>
    <iact:actionData xml:id="d2">
      <inkml:trace xmlns:inkml="http://www.w3.org/2003/InkML" xml:id="stk2" contextRef="#ctx0" brushRef="#br0">6317 8915 0,'9'24'1,"-9"-6"26,16 10-26,1-14 28,-9-9-28,0-10 0,1 19 31,7 19-31,9 50 33,-25-83-33</inkml:trace>
    </iact:actionData>
  </iact:action>
  <iact:action type="add" startTime="49548">
    <iact:property name="dataType"/>
    <iact:actionData xml:id="d3">
      <inkml:trace xmlns:inkml="http://www.w3.org/2003/InkML" xml:id="stk3" contextRef="#ctx0" brushRef="#br0">6524 8999 0,'8'19'29,"1"-5"-28,7 9 30,-7 5-30,-1 9 0,0 19 26,0 14-26,1 9 27,-9-10-27,0-69 32</inkml:trace>
    </iact:actionData>
  </iact:action>
  <iact:action type="add" startTime="50549">
    <iact:property name="dataType"/>
    <iact:actionData xml:id="d4">
      <inkml:trace xmlns:inkml="http://www.w3.org/2003/InkML" xml:id="stk4" contextRef="#ctx0" brushRef="#br0">6285 8260 0,'8'37'0,"0"-14"1,8 10 28,1-5-28,8 4 30,0 1-30,8 9 36,0 4-36,0 24 0,0 0 35,-8 9-35,-9 4 0,9 10 31,8 0-31,-16 10 0,7-10 33,-15 9-33,-1 19 32,0 23-32,1 14 0,-1 0 34,0 10-34,0-1 0,-8 1 32,-8 8-32,0 6 1,-9-5 34,1 13-35,-9 6 2,-16 13 32,-1 10-34,-16 13 1,-8-4 32,8 0-33,-8 9 36,-8-9-36,-1-5 0,-7-13 32,7 8-32,9 1 0,0 27 35,66-246-35</inkml:trace>
    </iact:actionData>
  </iact:action>
  <iact:action type="add" startTime="58408">
    <iact:property name="dataType"/>
    <iact:actionData xml:id="d5">
      <inkml:trace xmlns:inkml="http://www.w3.org/2003/InkML" xml:id="stk5" contextRef="#ctx0" brushRef="#br0">13569 14585 0,'8'23'33,"-8"-4"-32,0 4 0,0-9 32,0-23-32,0 4 2,0 5 34,25 0-36,0 19 31,8-1-31,16 6 0,-7-1 36,7-18-36,-73-5 0,90 9 32,16 5-32,1 0 0,8-5 33,0-4-33,8-10 3,0-4 29,17-15-32,-17 6 35,1-1-35,24-13 0,-50 4 32,-8-9-32,-8-1 0,8 1 35,0 0-35,9-10 0,-17-4 35,-25 0-35,-17-14 0,-7 5 30,7-15-30,17-4 35,-8 0-35,0 5 0,-10-1 31,-15 1-31,-7-1 1,-1 6 34,-17-1-35,0 5 1,-8 4 32,-8-4-33,-1 19 34,-7-1-34,-1 5 0,9 0 32,0 5-32,-9 9 0,-8 10 33,-8-10-33,-8-9 32,-9 4-32,0 24 0,-8 18 35,-8 19-35,0 0 0,0-5 32,8-9-32,-9 5 0,1 9 35,-8 13-35,16 6 31,8 13-31,-16 1 0,8 18 33,8 5-33,0-1 0,9 6 31,8-1-31,8 5 35,8-5-35,9 10 0,8 0 36,16-1-36,1-4 0,8-4 30,8-1-30,16 5 1,26-9 32,15-19-33,1-14 1,0 0 33,17-9-34,7-5 33,17-9-33,9-9 0,24-19 37,1-14-37,15-14 0,18-9 33,7 0-33,-173 37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210.04488" units="1/cm"/>
          <inkml:channelProperty channel="Y" name="resolution" value="372.35226" units="1/cm"/>
          <inkml:channelProperty channel="T" name="resolution" value="1" units="1/dev"/>
        </inkml:channelProperties>
      </inkml:inkSource>
      <inkml:timestamp xml:id="ts0" timeString="2020-03-17T19:02:56.111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act:action type="add" startTime="17519">
    <iact:property name="dataType"/>
    <iact:actionData xml:id="d0">
      <inkml:trace xmlns:inkml="http://www.w3.org/2003/InkML" xml:id="stk0" contextRef="#ctx0" brushRef="#br0">6830 11167 0,'17'4'0,"-9"5"27,8 1-26,-7 4 26,-9-10-26,-9-4 25,18 0-25,24 0 27,15-4-27,-5 4 31,-10 0-31,0 4 0,8 1 30,-16 0-30,-25-5 34,66 0-34,-66 0 0,75-10 30,-75 10-30,91 0 1,-91 0 29,107-4-30,-107 4 33,108-5-33,-108 5 0,132 0 28,-132 0-28,124 0 32,-124 0-32,132 0 0,-132 0 30,132 5-30,-132-5 34,116 0-34,-116 0 0,124-5 30,-25 5-30,-8 5 31,-8-1-31,-8 6 0,-1-6 30,9-8-30,-83 4 2,82-5 32,-82 5-34,100-9 31,-100 9-31,124-5 0,-124 5 32,124-9-32,-124 9 30,132-10-30,-132 10 0,198-4 33,-90 8-33,-34 1 0,-24 0 31,8-1-31,8 1 34,0 0-34,0-5 0,0 0 33,-8 4-33,0-4 0,8 5 32,-8-5-32,8 0 31,-8-5-31,8-9 0,0 0 30,1 19-30,-1 9 32,-17-9-32,1-1 0,0-4 32,-9 0-32,0 0 0,-57 0 28,16 0-28,0 0 33,49 5-33,-49-5 0,58 14 33,-58-14-33,0 0 29,0 0-29,0 0 0,42 14 36,-42-14-36,0 0 0,0 0 31,0 0-31,41-9 30,-41 9-30,15-38 0,-15 38 30,0-60-30,0 60 31,10-84-31,-10 84 0,8-102 31,-8 102-31,8-102 29,-8 102-29,0-112 0,0 112 33,-8-112-33,8 112 31,-18-121-31,18 121 0,-7-116 36,-9 9-36,7 14 0,9 93 28,-8-98-28,0 5 1,0 10 33,8 83-34,-9-98 1,9 98 31,-16-98-32,7 1 39,1-1-39,8 14 0,0 15 31,0 69-31,0-84 0,0 84 33,-8-79-33,8 79 0,0 0 32,0 0-32,0 0 31,-8-79-31,8 79 0,0 0 32,0 0-32,0 0 34,-9-75-34,9 75 0,0 0 31,0 0-31,-33-32 0,33 32 35,0 0-35,-41-5 0,41 5 32,-58 5-32,58-5 34,0 0-34,-74-5 0,74 5 31,-83-5-31,0-4 0,1 0 33,-1 9-33,9 0 31,7 0-31,1-9 0,8-5 34,58 14-34,-82-14 0,-1 0 28,-59 9-28,61 5 32,-10 9-32,8-9 0,-8 0 32,8-9-32,-8 9 29,9 0-29,-1 0 0,0 5 32,-8-10-32,1 5 29,-10 0-29,9 5 0,-1 4 32,11 0-32,-10-4 32,0-19-32,8-5 0,0 10 31,-8 14-31,9 9 30,-1 0-30,0-5 0,1-4 34,7-5-34,-7 0 0,-1-5 29,9 5-29,-1 0 37,1 0-37,8 5 0,-2-5 32,3 4-32,-1 1 0,8-5 30,0-5-30,-8-4 32,0 4-32,0 1 0,16-1 32,17-4-32,-8-5 0,0 0 31,7 9-31,0 0 34,52 10-34,-68-14 0,50 9 29,0 0-29,0 0 31,0 0-31,-41-5 0,41 5 29,-41 14-29,41-14 33,0 0-33,-42 33 0,42-33 28,-25 60-28,25-60 33,-8 93-33,8-93 0,-8 98 30,8-98-30,0 116 1,0-14 29,0-9-30,-8-4 32,8-24-32,8 9 0,-8 1 30,0 4-30,0 5 33,0 4-33,-8 33 0,8-42 29,0 0-29,0-5 33,0 5-33,0 5 0,0-5 32,0-9-32,-9-10 0,1-4 30,8 0-30,8-5 31,1 0-31,-9-4 30,-9-15-30,1-8 0,8-6 32,0-27-32,0 9 0,0 0 28,0 0-28,0 14 32,0-14-32,0 0 0,0 0 29,0 0-29,0 0 30,0 0-30,0 0 30,0 0-30,0 0 0,17 0 30,-17 0-30,0 0 30,0 0-30,0 0 0,41 0 32,-41 0-32,58 14 0,-58-14 29,0 0-29,83 19 32,-83-19-32,82 23 0,-82-23 33,75 14-33,-75-14 30,91 14-30,-91-14 0,82 4 31,-82-4-31,100 5 30,-10-5-30,1-5 0,-8-4 32,-83 9-32,83-9 29,8 4-29,8 10 0</inkml:trace>
    </iact:actionData>
  </iact:action>
  <iact:action type="add" startTime="48744">
    <iact:property name="dataType"/>
    <iact:actionData xml:id="d1">
      <inkml:trace xmlns:inkml="http://www.w3.org/2003/InkML" xml:id="stk1" contextRef="#ctx0" brushRef="#br0">16686 12097 0,'7'14'0,"3"-5"1,6 14 28,-8-9-28,1-9 26,-1-14-26,0-5 33,9 4-33,8 6 0,-1 4 30,18 9-30,-9-9 1,8 0 32,-57 0-33,65 0 32,-49 0-32,66-5 0,-66 5 29,91-4-29,9-6 31,-9 6-31,-1-10 0,-7 0 30,8-5-30,0 1 32,17 4-32,-1 4 0,1 1 28,41-10-28,-59 5 31,-7 5-31,0 4 0,-2 5 29,11-4-29,-1-1 32,-16 1-32,-9-1 0,-8 0 31,-9 5-31,1 10 33,-17-6-33,-8 5 0,-17-4 35,9-5-35,-9 0 0,-16 0 31,8 0-31,0 0 0,0 0 31,8 0-31,-8 0 32,0 0-32,0 0 0,0 0 32,8-28-32,-8 28 31,8-46-31,-8 46 0,0-65 33,0 65-33,0-89 0,0 6 32,0 83-32,-8-93 2,8-1 30,0-3-32,0-1 34,8 14-34,-8 1 0,9 4 31,-18-10-31,9 15 0,-8-15 34,16 1-34,1-51 3,-1 36 30,-16 20-33,-1 3 37,9 1-37,0 14 0,0 0 32,0-9-32,-8-5 0,0-5 36,0 5-36,0 18 0,-9 1 28,9 9-28,-9-5 33,9-4-33,8 8 0,-8 1 30,-1-5-30,-16-4 2,1-1 31,7 1-33,-8 14 38,34 73-38,-26-78 0,17 51 30,-17-60-30,17 60 0,0 0 34,0 0-34,0 0 0,-34-51 31,34 51-31,0 0 33,0 0-33,0 0 0,-32-52 33,32 52-33,0 0 0,-58-32 33,58 32-33,-57-19 33,57 19-33,-75-9 0,75 9 34,-83 0-34,1 0 0,-1 0 29,9 0-29,-1 5 33,-7-1-33,-1 1 0,0-5 36,-8 5-36,9-1 0,-9 1 31,-42 4-31,51-9 0,-9 0 33,8 0-33,-8 0 35,17 5-35,-9 4 0,-8-4 31,17 4-31,-17-9 0,8 0 35,0-5-35,9 1 31,8 4-31,16-5 0,0-4 35,9 0-35,8-1 0,8 1 30,9 0-30,7 9 0,9 0 34,0 4-34,0-8 31,0 4-31,0 0 0,0 23 32,0-23-32,0 46 33,0-46-33,0 61 0,0-61 34,9 88-34,-9-88 0,0 89 30,0-89-30,8 102 2,0-4 32,-8-98-34,0 107 32,0-10-32,0-13 0,9 4 31,7-18-31,1 0 0,-9 0 32,0-1-32,-1 10 36,-7 38-36,0-47 0,0-5 30,10-5-30,-20 5 0,10 14 34,0-4-34,0 4 31,-7-5-31,7 1 0,0-1 33,-8 0-33,-9-8 0,9-6 34,-17 0-34,17 1 0,16 4 34,1 0-34,-9-9 2,8 0 33,-8-5-35,8 0 2,-8 0 28,0 5-30,-8 0 34,8-84-34,0 88 0,0-60 30,-8 70-30,8-70 2,0 70 30,0-70-32,0 0 32,0 0-32,0 79 0,0-79 33,0 0-33,0 0 31,0 0-31,8 56 0,-8-56 31,0 0-31,0 0 0,0 0 34,8 37-34,-8-37 31,0 0-31,0 0 0,0 0 34,17 19-34,-17-19 0,0 0 29,0 0-29,23 0 34,-23 0-34,0 0 0,51-5 28,-51 5-28,0 0 33,74 0-33,-74 0 0,0 0 29,83-9-29,-83 9 33,83 0-33,-83 0 0,82 9 30,-82-9-30,83 5 0,-83-5 31,83 4-31,-83-4 32,91-4-32,-91 4 0,91-14 30,8 9-30,-8-4 33,-8 9-33,-1 0 0,1 0 28,8 0-28,16 0 34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210.04488" units="1/cm"/>
          <inkml:channelProperty channel="Y" name="resolution" value="372.35226" units="1/cm"/>
          <inkml:channelProperty channel="T" name="resolution" value="1" units="1/dev"/>
        </inkml:channelProperties>
      </inkml:inkSource>
      <inkml:timestamp xml:id="ts0" timeString="2020-03-17T19:04:33.634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act:action type="add" startTime="9363">
    <iact:property name="dataType"/>
    <iact:actionData xml:id="d0">
      <inkml:trace xmlns:inkml="http://www.w3.org/2003/InkML" xml:id="stk0" contextRef="#ctx0" brushRef="#br0">7888 9013 0,'9'14'29,"-1"-9"-28,0 9 0,1-10 26,-1-4-26,0-4 27,9-1-27,16-4 27,8-10-27,1-4 34,-1 0-33,8 4-1,1-4 36,-25 9-36,-25 14 0,66-42 33,-66 42-33,58-65 0,-8-10 35,-50 75-35,49-88 0,-49 88 37,33-112-37,0 19 0,-16 0 35,-9-4-35,0 8 0,-16-4 37,0 5-37,-9 9 0,-8-5 31,9-27-31,-1 27 3,-8 5 33,-7 0-36,-10 9 31,-8 5-30,9 9-1,-9 5 36,-7 4-36,-1-4 0,0 5 34,0-1-34,8 15 0,-8 13 32,9 14-32,-17 5 0,0 5 39,-17 4-39,8 19 0,1 9 31,8 10-31,8-1 3,7 15 35,11 4-38,-1 9 0,-9 15 33,9 8-33,8 15 34,0 4-34,16-9 0,17-4 8,8-10 25,9 9-33,8-9 0,-9 0 35,9-5-35,8-4 32,8-9-32,9-1 0,8-14 37,-8-8-37,7-1 0,-7-5 34,8 5-34,0-9 0,0 0 33,16-9-33,-8-10 0,9-9 34,-1-28-34,9-9 33,-1-15-33,-82 38 0</inkml:trace>
    </iact:actionData>
  </iact:action>
  <iact:action type="add" startTime="33700">
    <iact:property name="dataType"/>
    <iact:actionData xml:id="d1">
      <inkml:trace xmlns:inkml="http://www.w3.org/2003/InkML" xml:id="stk1" contextRef="#ctx0" brushRef="#br0">14727 7311 0,'33'-14'0,"-8"9"2,41 5 25,-9-4-26,-7-10 27,-9-28-27,1-5 33,7-4-33,-7-5 0,7 10 38,-16-5-38,0-1 0,0-3 35,-8-1-35,-8-14 0,-17-9 31,0-5-31,-8-4 3,8 0 31,-9-1-34,9 1 3,-8-15 31,8 6-34,-17 8 3,-7 6 35,-18-1-38,1-9 0,-10 19 33,3-1-33,-2 1 2,-8 9 32,0 9-34,1 5 3,-9 4 29,8 5-32,-17 14 6,-9 24 28,-6 4-34,-9 14 0,0 9 34,0 5-34,0 9 33,8 14-33,-8 14 0,16 5 38,-8 4-38,0 15 0,25 13 31,8 5-31,8-5 0,1 1 36,24-10-36,8 4 0,1-3 32,16-1-32,8 4 2,17 6 40,0-1-43,8-9 1,16-5 38,-7 1-38,7-15 0,1-9 33,8 0-33,16-4 0,1-1 37,7-4-37,9-19 0,0-18 35,8-15-35,9-8 0,-9-15 32,9-4-32,-1-10 4,1-4 31,-18-9-35,-7-5 0,-8 4 36,-1 5-36,-16 14 0,-58 28 37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210.04488" units="1/cm"/>
          <inkml:channelProperty channel="Y" name="resolution" value="372.35226" units="1/cm"/>
          <inkml:channelProperty channel="T" name="resolution" value="1" units="1/dev"/>
        </inkml:channelProperties>
      </inkml:inkSource>
      <inkml:timestamp xml:id="ts0" timeString="2020-03-17T19:05:25.219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act:action type="add" startTime="12080">
    <iact:property name="dataType"/>
    <iact:actionData xml:id="d0">
      <inkml:trace xmlns:inkml="http://www.w3.org/2003/InkML" xml:id="stk0" contextRef="#ctx0" brushRef="#br0">18133 10850 0,'-16'24'30,"7"-1"-29,-7 0 31,16-28-31,0-18 27,8 5-27,9 18 0,-1 18 27,9 15-27,8-15 33,17-4-33,7 5 0,1-1 35,-91-27-35,116 28 1,-10-1 32,19-4-33,8-9 2,-18-5 29,1-9-31,16-5 34,9-5-34,7-4 0,67-28 31,-66 23-31,-17-14 2,1 0 32,7-9-34,-8 4 0,-8-4 33,-8 0-33,-17-9 35,-8-15-35,-17 5 0,-16 5 32,-8-4-32,-1-1 0,-16-5 34,0 1-34,-25-5 2,1 14 29,-18 4-31,1 1 35,-17-1-35,-16 6 0,-9 8 30,-8 5-30,0 0 1,-8 5 31,8 9-32,-8 14 3,-9 0 31,-8 5-34,1 23 31,-1 14-31,0 9 0,9 5 36,-1-10-36,17 6 0,-8 8 33,-9 19-33,9 5 0,8 9 33,9 10-33,7-1 2,17-4 30,9-1-32,7-4 33,17 0-33,17 1 0,16-1 31,9-10-31,0-8 2,16-1 32,16-9-34,9 1 34,8-6-34,9-4 0,7 0 34,1-19-34,8-4 0,0-5 30,-8-5-30,-1-4 1,-24-1 32,-58-4-33</inkml:trace>
    </iact:actionData>
  </iact:action>
  <iact:action type="add" startTime="16029">
    <iact:property name="dataType"/>
    <iact:actionData xml:id="d1">
      <inkml:trace xmlns:inkml="http://www.w3.org/2003/InkML" xml:id="stk1" contextRef="#ctx0" brushRef="#br0">18753 13929 0,'0'10'30,"0"-6"-29,0 1 27,0-14-27,17-5 27,16-5-27,33 5 29,25-5-29,16-13 0,26 4 27,7 0-27,9 5 33,0 4-33,-8 1 0,-26-1 31,-24 10-31,-26-1 0,-31 15 41,-25-5-41,-34 5 0,-33-5 32,-49-5-32,-42 5 1,-33 14 34,-8 19-35,33 4 32,33-5-32,58-8 0,49-15 38,42-4-38,33-1 0,24 5 30,42 1-30,25 4 0,8 0 33,25 0-33,-182-14 30</inkml:trace>
    </iact:actionData>
  </iact:action>
  <iact:action type="add" startTime="19093">
    <iact:property name="dataType"/>
    <iact:actionData xml:id="d2">
      <inkml:trace xmlns:inkml="http://www.w3.org/2003/InkML" xml:id="stk2" contextRef="#ctx0" brushRef="#br0">2530 8162 0,'0'5'0,"9"-5"30,7 0-29,-16 4 29,9-4-29,-1 0 28,17 5-28,-9-5 26,17-5-26,-8 1 0,8 4 27,0 9-27,0 0 35,-49-13-35,65 8 0,-49-4 31,50-4-31,-50 4 33,66-5-33,-66 5 0,75-14 32,-75 14-32,82-14 0,-82 14 30,91-9-30,-91 9 35,100-10-35,-100 10 0,107-14 30,-107 14-30,107-4 1,-7-6 31,-100 10-32,99-9 32,-99 9-32,124-9 0,-124 9 30,116-9-30,-116 9 32,124-10-32,-124 10 0,124 5 33,-25 4-33,0 5 0,-16 9 30,-83-23-30,82 19 31,-82-19-31,83 14 0,-83-14 29,91 9-29,-91-9 32,99 14-32,-99-14 0,100 10 31,-100-10-31</inkml:trace>
    </iact:actionData>
  </iact:action>
  <iact:action type="add" startTime="35642">
    <iact:property name="dataType"/>
    <iact:actionData xml:id="d3">
      <inkml:trace xmlns:inkml="http://www.w3.org/2003/InkML" xml:id="stk3" contextRef="#ctx0" brushRef="#br0">12841 8320 0,'17'-9'28,"-1"-1"-27,26-3 0,-1 3 26,9 6-26,16-6 33,-8 6-33,8 4 32,0 9-32,17-4 0,8-10 35,0-4-35,0 4 0,8-4 29,0 9-29,0 4 2,0 1 30,9 0-32,-2-5 36,11-5-36,7 0 0,-8 5 30,0 10-30,-1-6 0,1-8 34,8-1-34,9 0 4,7 1 31,1-1-35,-1-9 0,1 0 31,-9 0-31,9 10 34,7-1-34,-7 5 0,0-9 33,-1-1-33,1-4 0,-9 0 31,0-4-31,9 4 36,-9 4-36,9 10 0,-9 0 33,9 0-33,7-4 0,-7 4 31,8 0-31,-9 0 1,1 4 32,-9-4-33,-8-4 33,9-15-33,-18 15 0,10-1 34,-2 5-34,-7 9 0,0-9 31,8 5-31,0-5 31,17 9-31,-17-4 0,0-1 34,-9-4-34,-7-4 0,16 4 28,0 0-28,0 0 34,16 0-34,-7 0 0,-1 0 28,-8-9-28,8-1 33,-8 1-33,-8 9 0,8-9 34,9-5-34,-1-5 0,0 10 31,-1 18-31,-6 0 34,-17 1-34,-1-10 0,-16 0 30,-16 0-30,-1 4 1,-8 10 31,0 14-32,-7-14 34,-59-14-34</inkml:trace>
    </iact:actionData>
  </iact:action>
  <iact:action type="add" startTime="38001">
    <iact:property name="dataType"/>
    <iact:actionData xml:id="d4">
      <inkml:trace xmlns:inkml="http://www.w3.org/2003/InkML" xml:id="stk4" contextRef="#ctx0" brushRef="#br0">21523 8864 0,'-8'10'1,"0"-10"0,-17 9 26,-16-9-26,-26 0 27,-24 5-27,-8 22 0,-8 15 31,-9 14-31,0 14 35,-8-5-35,7 0 0,3 0 40,14-4-40,9-1 0,-8-4 31,8-5-31,9 5 0,15-10 31,10 6-31,7-6 30,0-9-30,17-13 0,0-15 36,17-9-36,6-14 0,10-9 28,0-15-28,26-3 33,-1-11-33,8 1 0,17-14 28,-9 14-28,1 9 2,-67 65 29,25-23-31,0 0 33,0 0-33,16-32 0,-16 32 30,-16 9-30,-34 19 34,-8 33-34,-8 22 0,16-13 31,17 4-31,33-74 0,-8 84 34,8-84-34,25 70 2,41-24 29,33-13-31,9-38 32,-1 1-32,42-6 0,-149 10 30</inkml:trace>
    </iact:actionData>
  </iact:action>
  <iact:action type="add" startTime="40082">
    <iact:property name="dataType"/>
    <iact:actionData xml:id="d5">
      <inkml:trace xmlns:inkml="http://www.w3.org/2003/InkML" xml:id="stk5" contextRef="#ctx0" brushRef="#br0">22036 8674 0,'-8'51'1,"8"0"0,0 42 24,8 0-24,0-5 30,9-4-30,-9 4 31,0 5-31,0 10 0,-8 8 32,9 1-32,-1-5 29,9-14-29,-1-19 0,1-18 33,-1-14-33,-9-28 0,3-23 29,-2-42-29,-8 51 33</inkml:trace>
    </iact:actionData>
  </iact:action>
  <iact:action type="add" startTime="40513">
    <iact:property name="dataType"/>
    <iact:actionData xml:id="d6">
      <inkml:trace xmlns:inkml="http://www.w3.org/2003/InkML" xml:id="stk6" contextRef="#ctx0" brushRef="#br0">22143 8734 0,'17'-5'1,"-2"-9"31,36-13-31,15-11 32,34 1-32,7 9 0,-8 10 33,-8 4-33,-17 9 0,-24 5 35,-17-5-35,-33 5 30</inkml:trace>
    </iact:actionData>
  </iact:action>
  <iact:action type="add" startTime="40871">
    <iact:property name="dataType"/>
    <iact:actionData xml:id="d7">
      <inkml:trace xmlns:inkml="http://www.w3.org/2003/InkML" xml:id="stk7" contextRef="#ctx0" brushRef="#br0">22160 9246 0,'25'18'0,"16"-13"1,42-5 31,16-19-31,8-9 0,1 10 34,-25 13-34,-26-4 33,-57 9-33</inkml:trace>
    </iact:actionData>
  </iact:action>
  <iact:action type="add" startTime="41129">
    <iact:property name="dataType"/>
    <iact:actionData xml:id="d8">
      <inkml:trace xmlns:inkml="http://www.w3.org/2003/InkML" xml:id="stk8" contextRef="#ctx0" brushRef="#br0">22135 9860 0,'17'46'37,"6"-23"-36,53 10 0,31-47 31,34-28-31,-1 0 33,9 10-33,-149 32 0</inkml:trace>
    </iact:actionData>
  </iact:action>
  <iact:action type="add" startTime="41482">
    <iact:property name="dataType"/>
    <iact:actionData xml:id="d9">
      <inkml:trace xmlns:inkml="http://www.w3.org/2003/InkML" xml:id="stk9" contextRef="#ctx0" brushRef="#br0">23061 9771 0,'7'51'1,"3"-4"31,14 41-31,-7-9 33,-9-28-33,1-9 0,-1-9 30,-8-1-30,0 1 34,-8 0-34,-1-10 0,1-23 32,8 0-32</inkml:trace>
    </iact:actionData>
  </iact:action>
  <iact:action type="add" startTime="41822">
    <iact:property name="dataType"/>
    <iact:actionData xml:id="d10">
      <inkml:trace xmlns:inkml="http://www.w3.org/2003/InkML" xml:id="stk10" contextRef="#ctx0" brushRef="#br0">23177 9674 0,'8'0'33,"0"4"-32,9-4 0,8-4 29,16-20-29,9-4 30,-1 10-30,-7 8 0,-1 15 30,0 14-30,-16 18 31,-8 14-31,-26 0 0,-7-23 29,-17 19-29,33-47 35,-75 37-35,1-9 0,74-28 29,-91 23-29,91-23 0,-107 19 31</inkml:trace>
    </iact:actionData>
  </iact:action>
  <iact:action type="add" startTime="56821">
    <iact:property name="dataType"/>
    <iact:actionData xml:id="d11">
      <inkml:trace xmlns:inkml="http://www.w3.org/2003/InkML" xml:id="stk11" contextRef="#ctx0" brushRef="#br0">11808 10827 0,'-17'19'32,"9"-5"-31,-8 9 0,-1-14 27,9 0-27,-1-9 33,9 0-33,0 0 31,9-4-31,7-1 0,17 5 34,17 0-34,8 5 0,-91-5 30,107 0-30,9-5 2,-2 5 32,20-5-34,-10 1 32,8-1-32,8-4 0,9-10 33,8 1-33,0 4 0,66 4 36,-57 1-36,-9-5 0,8-9 32,-8 0-32,8-5 35,-8 9-35,9 5 0,-9-4 31,-17-20-31,-8 1 0,-24 0 31,-1-10-31,-16-4 32,-8 0-32,-9-9 0,0 4 32,-8-9-32,-24 0 0,-9-1 29,-9-8-29,-15 0 33,-10-1-33,0-4 0,-14 0 28,-10 0-28,-8 14 32,-9 9-32,-7 0 0,-26 0 30,-8-4-30,-7 18 34,7 0-34,0 10 0,-8 4 29,0 5-29,-17 4 3,9 5 34,-10 14-37,-5 5 0,6 13 30,0 10-30,1 0 33,-17 14-33,16 23 0,1 14 30,16 0-30,0 10 34,-9 4-34,9 14 0,17 9 30,32 5-30,34 0 1,16-10 30,25-8-31,0-10 32,17 0-32,16-14 0,16-9 29,1-1-29,16 1 33,0 0-33,17-10 0,16-18 30,-8-14-30,17-23 1,-9-19 31,25-14-32,8-5 33,9 5-33,-25 10 0,-34-5 29,-82 23-29</inkml:trace>
    </iact:actionData>
  </iact:action>
  <iact:action type="add" startTime="59574">
    <iact:property name="dataType"/>
    <iact:actionData xml:id="d12">
      <inkml:trace xmlns:inkml="http://www.w3.org/2003/InkML" xml:id="stk12" contextRef="#ctx0" brushRef="#br0">6384 10748 0,'0'14'1,"8"-5"30,8 14-30,9-4 30,8 4-30,17-9 0,8-4 32,8 4-32,0-1 0,0 6 31,9 4-31,16-4 31,0 0-31,-1-6 0,1-3 31,9 8-31,-1-8 31,9-1-31,7-18 0,17 4 31,1 5-31,-9 5 31,8-5-31,-16-10 0,-9-13 32,-7 9-32,7 14 0,9 0 29,0 0-29,8-9 32,-17-19-32,1-14 0,-9-9 30,-8 0-30,-10 4 33,-5 5-33,-2-9 0,1-5 29,-1 1-29,-8-15 33,-8 9-33,0-4 0,-8 0 31,-17 5-31,-17-15 29,-8 6-29,-8-11 0,-8 20 33,-8 4-33,-1 5 0,-8-9 31,-24-1-31,-9-4 31,-8 5-31,0-6 0,-17 15 32,0 9-32,0 5 34,-16-5-34,-8 10 0,-9-10 30,0 0-30,0 5 0,-8 4 34,9 10-34,-9 9 30,0-5-30,0-4 0,0-5 34,0 14-34,0 14 0,0 0 32,-17 5-32,9 0 3,-1 4 29,1 5-32,0 14 34,8 0-34,-9 14 0,9 4 31,9 24-31,-1 0 0,0-5 35,1 5-35,-10 4 32,18 14-32,24 10-1,0 9 34,17-5-33,17 1 0,6-10 33,20-5-33,-2-4 31,25-10-31,25-4 0,16 0 33,0-15-33,34-3 0,-1-15 30,9-9-30,8-10 33,16-13-33,9-5 0,16 0 30,17-5-30,8-4 32,9 4-32,-9 1 0,0 4 30,-157 0-30</inkml:trace>
    </iact:actionData>
  </iact:action>
  <iact:action type="add" startTime="75848">
    <iact:property name="dataType"/>
    <iact:actionData xml:id="d13">
      <inkml:trace xmlns:inkml="http://www.w3.org/2003/InkML" xml:id="stk13" contextRef="#ctx0" brushRef="#br0">11345 11711 0,'-33'9'1,"0"-18"0,-50-1 26,0-13-26,-8 5 29,9 22-29,-1 24 33,8 23-33,1 10 0,8 8 34,8 15-34,25-9 0,25 8 34,16 6-34,33-6 30,17-17-30,17-20 0,16-13 35,16-15-35,-8-41 0,0-10 33,1-27-33,-18-14 0,-24-10 33,-25 5-33,-8 0 31,-16 4-31,-18 1 0,-7 4 30,-1 10-30,-8 22 31,0 24-31,9 19 0,-9 28 33,9 22-33,-1 29 0,17 32 30,8 10-30,9 9 33,8 4-33,-1 1 0,-7-14 30,-9-15-30,0-9 2,9-8 29,16-25-31,0-22 33,9-33-33,-9-42 0,-33 28 28</inkml:trace>
    </iact:actionData>
  </iact:action>
  <iact:action type="add" startTime="76746">
    <iact:property name="dataType"/>
    <iact:actionData xml:id="d14">
      <inkml:trace xmlns:inkml="http://www.w3.org/2003/InkML" xml:id="stk14" contextRef="#ctx0" brushRef="#br0">12072 11794 0,'-16'14'1,"-1"-4"0,-24 8 31,0 15-31,7 9 0,10 23 29,-1 9-29,17 19 30,16 0-30,0-4 0,17-1 31,16 10-31,17-10 34,8-18-34,9-10 0,-9-13 32,8-15-32,9-22 0,0-29 29,16-23-29,-8-23 36,-17-23-36,-16-1 0,-33-22 30,-9 8-30,-16 6 1,-24 4 33,-9 9-34,-17-4 31,-8 13-31,-25 5 0,-8 24 37,-8 23-37,17 13 0,-1 20 36,17 13-36,8 14 0,33 10 32,17 13-32,8-60 0</inkml:trace>
    </iact:actionData>
  </iact:action>
  <iact:action type="add" startTime="77445">
    <iact:property name="dataType"/>
    <iact:actionData xml:id="d15">
      <inkml:trace xmlns:inkml="http://www.w3.org/2003/InkML" xml:id="stk15" contextRef="#ctx0" brushRef="#br0">13222 11683 0,'0'-5'33,"0"0"-32,-17 1 0,-8 4 32,-24 18-32,-17 15 0,8 27 30,16 20-30,9 22 31,0-4-31,25 4 0,8-4 30,25-5-30,16 0 33,-1-5-33,36-9 0,-2-19 30,17-27-30,0-19 32,8-14-32,-16-14 0,8-19 29,-18-13-29,11-33 33,-34-19-33,-1-23 0,-15 5 29,-18-5-29,-8 9 1,-24 5 33,-34 24-34,-8-1 32,-25 5-32,-24 23 0,-1 24 32,9 22-32,0 24 0,8 19 31,17 13-31,24 15 30,9 4-30,32 5 0,18-15 31,-9-55-31</inkml:trace>
    </iact:actionData>
  </iact:action>
  <iact:action type="add" startTime="78177">
    <iact:property name="dataType"/>
    <iact:actionData xml:id="d16">
      <inkml:trace xmlns:inkml="http://www.w3.org/2003/InkML" xml:id="stk16" contextRef="#ctx0" brushRef="#br0">14173 11636 0,'8'10'38,"0"-10"-37,-8 4 0,-8 1 30,-17 4-30,-16 19 0,-1 14 31,-7 23-31,7 14 36,18 28-36,7 5 0,17-5 34,17-14-34,16-10 0,8 6 31,17-5-31,8-5 0,7-19 35,19-32-35,-9-33 1,0-18 38,-2-19-39,-5-14 0,-18-18 31,-25-19-31,-17-28 35,-16 0-35,-33 9 0,-8 19 29,-17-4-29,0 4 0,0 0 33,1 23-33,-10 28 2,9 19 36,9 23-38,6 14 0,28 9 31,15-23-31</inkml:trace>
    </iact:actionData>
  </iact:action>
  <iact:action type="add" startTime="78878">
    <iact:property name="dataType"/>
    <iact:actionData xml:id="d17">
      <inkml:trace xmlns:inkml="http://www.w3.org/2003/InkML" xml:id="stk17" contextRef="#ctx0" brushRef="#br0">14933 12580 0,'17'0'1,"-1"0"0,17-4 32,-8-10-32,-8-19 2,-17-23 29,0-23-31,-9 0 32,1-14-32,8 0 0,0-14 34,8-14-34,-8 10 32,0 13-32,-8 24-1,0 23 36,0 18-35,-1 10 0,1 18 33,0 28-33,16 33 0,-8 19 38,17 18-38,7 4 0,18-4 33,6-4-33,11-1 1,7-4 33,-8-10-34,-8-23 1,0-23 34,-1-32-35,9-20 31,-8-22-31,-1-24 0,1-28 37,8-18-37,-17-23 0,-8-6 33,-16-3-33,-17 8 0,0 19 34,0 19-34,-10 13 33,10 89-33</inkml:trace>
    </iact:actionData>
  </iact:action>
  <iact:action type="add" startTime="79705">
    <iact:property name="dataType"/>
    <iact:actionData xml:id="d18">
      <inkml:trace xmlns:inkml="http://www.w3.org/2003/InkML" xml:id="stk18" contextRef="#ctx0" brushRef="#br0">15057 12925 0,'17'9'1,"24"-9"0,50-14 34,33-33-34,17 1 1,7 4 30,1 19-31,-16 14 31,7-5-31,-140 14 0</inkml:trace>
    </iact:actionData>
  </iact:action>
  <iact:action type="add" startTime="80052">
    <iact:property name="dataType"/>
    <iact:actionData xml:id="d19">
      <inkml:trace xmlns:inkml="http://www.w3.org/2003/InkML" xml:id="stk19" contextRef="#ctx0" brushRef="#br0">15859 13106 0,'-25'5'0,"-9"-5"1,-31 9 32,-17 0-32,-1 1 0,-8 17 31,8 15-31,9 23 37,16 19-37,17 14 0,32-10 29,18-9-29,32-9 0,33-14 31,1-5-31,16-4 31,0 4-31,0 0 0,0-5 31,-91-46-31</inkml:trace>
    </iact:actionData>
  </iact:action>
  <iact:action type="add" startTime="81041">
    <iact:property name="dataType"/>
    <iact:actionData xml:id="d20">
      <inkml:trace xmlns:inkml="http://www.w3.org/2003/InkML" xml:id="stk20" contextRef="#ctx0" brushRef="#br0">9956 12859 0,'57'-9'1,"1"-5"26,67-14-26,-10 5 0,-16-9 26,-99 32-26</inkml:trace>
    </iact:actionData>
  </iact:action>
  <iact:action type="add" startTime="81307">
    <iact:property name="dataType"/>
    <iact:actionData xml:id="d21">
      <inkml:trace xmlns:inkml="http://www.w3.org/2003/InkML" xml:id="stk21" contextRef="#ctx0" brushRef="#br0">9931 13157 0,'25'14'0,"24"-19"1,50-8 31,42-25-31,8 1 2,-8-5 28,-34-4-30,-107 46 31</inkml:trace>
    </iact:actionData>
  </iact:action>
  <iact:action type="add" startTime="81771">
    <iact:property name="dataType"/>
    <iact:actionData xml:id="d22">
      <inkml:trace xmlns:inkml="http://www.w3.org/2003/InkML" xml:id="stk22" contextRef="#ctx0" brushRef="#br0">7773 12292 0,'-9'23'1,"9"-4"30,-8 27-30,8 10 0,17 14 35,16 14-35,8 9 31,17 18-31,0 29 0,0 9 34,0 4-34,-9-4 0,-7 0 31,-9-14-31,0-14 1,-17-19 37,-7-37-38,-9-65 0</inkml:trace>
    </iact:actionData>
  </iact:action>
  <iact:action type="add" startTime="82210">
    <iact:property name="dataType"/>
    <iact:actionData xml:id="d23">
      <inkml:trace xmlns:inkml="http://www.w3.org/2003/InkML" xml:id="stk23" contextRef="#ctx0" brushRef="#br0">7707 12334 0,'0'0'0,"-9"-9"1,18-5 31,7 0-31,42-14 32,25-9-32,16-10 0,25-13 31,8 8-31,1 6 1,-18 4 29,-7 0-30,-26 19 32,-32 18-32,-33 29 30,-34 17-30,17-41 0</inkml:trace>
    </iact:actionData>
  </iact:action>
  <iact:action type="add" startTime="82593">
    <iact:property name="dataType"/>
    <iact:actionData xml:id="d24">
      <inkml:trace xmlns:inkml="http://www.w3.org/2003/InkML" xml:id="stk24" contextRef="#ctx0" brushRef="#br0">8054 13204 0,'33'-5'0,"8"-9"1,50-23 31,17-24-31,-1-13 2,-8 4 29,-16 10-31,-8 27 33,-75 33-33</inkml:trace>
    </iact:actionData>
  </iact:action>
  <iact:action type="add" startTime="82885">
    <iact:property name="dataType"/>
    <iact:actionData xml:id="d25">
      <inkml:trace xmlns:inkml="http://www.w3.org/2003/InkML" xml:id="stk25" contextRef="#ctx0" brushRef="#br0">8193 13980 0,'43'14'34,"6"-28"-33,51-9 0,15-42 32,-7-9-32,-9 13 32,-8 33-32,-25 14 0,-66 14 29</inkml:trace>
    </iact:actionData>
  </iact:action>
  <iact:action type="add" startTime="83143">
    <iact:property name="dataType"/>
    <iact:actionData xml:id="d26">
      <inkml:trace xmlns:inkml="http://www.w3.org/2003/InkML" xml:id="stk26" contextRef="#ctx0" brushRef="#br0">8972 13780 0,'0'24'37,"0"-1"-36,16 19 0,9 9 32,16 9-32,-9 19 31,-6 14-31,-1 0 0,0 5 33,-9-19-33,-7-28-1,7-27 35,-8-10-34,17-14 33,-25-28-33,0 28 0</inkml:trace>
    </iact:actionData>
  </iact:action>
  <iact:action type="add" startTime="83452">
    <iact:property name="dataType"/>
    <iact:actionData xml:id="d27">
      <inkml:trace xmlns:inkml="http://www.w3.org/2003/InkML" xml:id="stk27" contextRef="#ctx0" brushRef="#br0">8980 13850 0,'-8'-18'34,"-1"-6"-33,-7-22 0,8-5 32,8 4-32,24 1 0,18 8 31,7 15-31,9 9 33,0 0-33,0 5 0,0 9 31,-9 5-31,-73-10 2,73 33 31,-49-28-33,17 60 30,-25 10-30,-26 9 0,-32 5 32,0-14-32,-8-10 31,-9-13-31,9-6 0</inkml:trace>
    </iact:actionData>
  </iact:action>
  <iact:action type="add" startTime="88129">
    <iact:property name="dataType"/>
    <iact:actionData xml:id="d28">
      <inkml:trace xmlns:inkml="http://www.w3.org/2003/InkML" xml:id="stk28" contextRef="#ctx0" brushRef="#br0">4118 10064 0,'-33'-9'1,"0"-5"28,-25-9-28,-8-5 0,16-5 27,1-9-27,-9 5 33,0 9-33,-17 10 0,1-1 34,0-4-34,-17-5 33,8-5-33,0 1 0,-8 4 33,9 0-33,-9-5 0,0 6 34,8-1-34,-1 9 32,3 5-32,-19 9 0,-15 5 37,7-4-37,-8 8 0,1 6 33,7 18-33,9 4 0,0-4 34,-9-9-34,17-5 0,9 4 34,-9 15-34,8 13 0,9 19 38,-9 10-38,0 13 0,9 1 39,-2-6-39,11 1 0,16 9 32,-1 9-32,9 1 29,8-1-29,0-4 0,-1 13 29,18 15-29,-2 9 27,3-5-27,-2-4 1,17 4 30,0 0-31,9 0 33,-1 0-33,7 10 0,3-10 29,-2 5-29,9-14 34,8 0-34,9 5 0,-9 4 29,0 9-29,8-4 1,1-19 31,14-4-32,12-5 31,-11 5-31,1-1 0,0-8 29,17-15-29,-1-4 32,9-10-32,-2-9 0,-5-9 28,-2-5-28,17-9 33,0-14-33,0-19 0,-8-13 32,8 8-32,0 6 31,0 8-31,0-9 0,0-13 31,-9-15-31,9-9 32,0 10-32,0-6 0,0-3 33,0-11-33,8-3-1,0-11 32,-7-3-31,-2-15 1,-15 0 30,16-9-31,0-19 31,8-13-31,-16-24 31,8 5-31,-17-1 0,-16 1 32,-9-9-32,-7 8 0,8-22 30,-9-33-30,-8 0 36,0 4-36,-17 1 0,-7 0 31,-9-1-31,-17 5 0,-8 10 35,-16 0-35,-8 4 30,-9-23-30,8 0 0,0 4 35,1 10-35,-9 0 0,58 172 31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210.04488" units="1/cm"/>
          <inkml:channelProperty channel="Y" name="resolution" value="372.35226" units="1/cm"/>
          <inkml:channelProperty channel="T" name="resolution" value="1" units="1/dev"/>
        </inkml:channelProperties>
      </inkml:inkSource>
      <inkml:timestamp xml:id="ts0" timeString="2020-03-17T19:07:05.968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act:action type="add" startTime="35602">
    <iact:property name="dataType"/>
    <iact:actionData xml:id="d0">
      <inkml:trace xmlns:inkml="http://www.w3.org/2003/InkML" xml:id="stk0" contextRef="#ctx0" brushRef="#br0">17586 15115 0,'-7'14'0,"7"0"28,0 14-27,17-9 27,7-1-27,-7-8 0,-9-1 27,-8 0-27,0 0 35,9 5-35,-1 5 30,8 0-29,17-1-1,-41-27 38,49 28-38,18-10 0,-59-9 31,82 18-31,-82-18 0,99 14 35,-99-14-35,108 14 0,-108-14 36,124 10-36,-17-1 0,1-4 35,-17-1-35,-17-13 32,9-10-32,-9-9 0,1-4 35,-9-15-35,-66 47 0,58-41 36,-58 41-36,58-66 0,-58 66 31,49-79-31,-49 79 0,33-93 36,-33 93-36,25-97 32,-25-6-32,-8 20 0,-17 4 36,8 9-36,17 70 0,-32-79 36,-10 14-35,-41-33-1,25 51 33,1 6-33,-10 3 0,10 1 39,-10 5-39,-7 13 0,-9 5 31,-8 14-31,0 5 0,0 9 35,9 0-35,-9 4 0,0 1 36,0 13-36,8 15 31,1 13-30,14 5-1,12 1 35,-2-1-35,8 4 0,0 6 31,17 4-31,25 5 0,0 13 34,24-8-34,9-1 31,8-9-30,17-9-1,-1-5 37,18-5-37,24-8 0,33-11 33,8-17-33,-132-24 0</inkml:trace>
    </iact:actionData>
  </iact:action>
  <iact:action type="add" startTime="48264">
    <iact:property name="dataType"/>
    <iact:actionData xml:id="d1">
      <inkml:trace xmlns:inkml="http://www.w3.org/2003/InkML" xml:id="stk1" contextRef="#ctx0" brushRef="#br0">13222 12055 0,'-9'0'1,"-7"0"26,-26-5-26,-7 1 38,-9-1-37,0 0-1,9 5 0,-1 0 36,-8 5-36,8 9 0,-7 4 34,-1 20-34,0-1 37,33-19-37,-33 34 0,8-1 2,9 5 33,41-56-35,-33 69 3,33-69 31,-25 89-34,25-6 1,0-83 37,9 98-38,-9-98 0,8 102 35,8-9-35,9 1 0,8-29 30,25-19-30,-58-46 35,75 23-35,-75-23 0,99 5 33,8-5-33,9-19 0,-9-4 38,-24-14-38,0-14 0,16-52 34,-33 29-34,-16 0 0,-1-1 30,-24-8-30,-8-1 39,-26-9-39,-7 9 0,-9 5 1,-16 9 31,-17 19-32,-8 5 37,-25 18-37,-17 14 0,-24 9 34,-17 14-34,9 24 0,-9 13 33,149-46-33</inkml:trace>
    </iact:actionData>
  </iact:action>
  <iact:action type="add" startTime="51936">
    <iact:property name="dataType"/>
    <iact:actionData xml:id="d2">
      <inkml:trace xmlns:inkml="http://www.w3.org/2003/InkML" xml:id="stk2" contextRef="#ctx0" brushRef="#br0">5028 15376 0,'0'9'1,"0"0"28,-9 5-28,1-4 0,0-10 25,8-5-25,0 10 27,0-1-27,0 6 27,0-10-27,0 0 28,8-5-28,-8 0 0,0 10 26,0-5-26,0 0 35,0 0-35,0-5 29,0 5-28,0 0-1,0 0 33,0 0-33,0 0 0,0 0 37,0 0-37,0 0 0,0 0 30,-17 19-30</inkml:trace>
    </iact:actionData>
  </iact:action>
  <iact:action type="add" startTime="55494">
    <iact:property name="dataType"/>
    <iact:actionData xml:id="d3">
      <inkml:trace xmlns:inkml="http://www.w3.org/2003/InkML" xml:id="stk3" contextRef="#ctx0" brushRef="#br0">20655 15622 0,'-17'5'0,"1"-5"29,-17 0-28,25 0 29,8 0-29,8 0 1,7 0 32,-15 0-33,10 0 32,-10 0-32,-10 0 0,10 9 36,18 5-36,-18-19 0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210.04488" units="1/cm"/>
          <inkml:channelProperty channel="Y" name="resolution" value="372.35226" units="1/cm"/>
          <inkml:channelProperty channel="T" name="resolution" value="1" units="1/dev"/>
        </inkml:channelProperties>
      </inkml:inkSource>
      <inkml:timestamp xml:id="ts0" timeString="2020-03-17T19:08:36.879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act:action type="add" startTime="58023">
    <iact:property name="dataType"/>
    <iact:actionData xml:id="d0">
      <inkml:trace xmlns:inkml="http://www.w3.org/2003/InkML" xml:id="stk0" contextRef="#ctx0" brushRef="#br0">4556 13720 0,'0'0'1,"0"0"28,9-9-28,7-1 26,9 10-26,-9-4 29,1-6-29,8-4 0,0-4 26,16 13-26,-8 5 28,8 5-28,-9-1 32,-47-8-32,56 4 0,-41 0 31,0 0-31,66-5 36,-66 5-36,83-4 0,-83 4 31,91-14-31,-91 14 0,99-10 32,-99 10-32,91-14 32,-91 14-32,100-18 0,-18 8 34,-82 10-34,83-4 0,-83 4 32,82 0-32,-82 0 0,90 4 32,-90-4-32,84 5 37,-84-5-37,99-5 0,-99 5 31,100-4-31,-100 4 0,99-14 33,-99 14-33,99-19 33,-99 19-33,107-14 0,-107 14 32,91-4-32,-91 4 0,100 9 32,-100-9-32,99 14 2,-99-14 31,99 4-33,-99-4 35,99 5-35,-99-5 0,91-5 30,-91 5-30,99 0 0,-99 0 34,108 0-34,-108 0 31,91 0-31,-91 0 0,99 5 35,-99-5-35,91-5 0,-91 5 30,99 0-30,-99 0 33,91 0-33,-91 0 0,99-9 35,-99 9-35,108 0 0,-108 0 30,99 0-30,-99 0 0,99 0 35,-99 0-35,100 0 31,-9 5-31,0-1 0,-91-4 33,82-9-33,-82 9 0,83-9 30,-9 0-30,-74 9 33,100-5-33,-100 5 0,107 9 30,-107-9-30,108 5 35,-108-5-35,115 0 0,-15-9 30,-100 9-30,99-5 0,-99 5 33,107-5-33,-107 5 31,99-4-31,-99 4 0,116 0 32,-116 0-32,124 4 31,-25 1-31,-99-5 0,116 5 35,-116-5-35,108 0 0,-108 0 30,115-10-30,-7 1 1,-108 9 31,107-5-32,-7 5 33,-26 0-33,-74 0 0,91-4 33,-91 4-33,91 0 0,-91 0 32,107 4-32,-107-4 33,125 5-33,-10-5 0,-16-5 31,-16-4-31,-83 9 0,83-5 33,-83 5-33,91-9 31,-91 9-31,107-14 0,-107 14 32,108-14-32,-108 14 29,99-18-29,-99 18 0,108-14 34,-108 14-34,107 4 0</inkml:trace>
    </iact:actionData>
  </iact:action>
  <iact:action type="add" startTime="67500">
    <iact:property name="dataType"/>
    <iact:actionData xml:id="d1">
      <inkml:trace xmlns:inkml="http://www.w3.org/2003/InkML" xml:id="stk1" contextRef="#ctx0" brushRef="#br0">17678 14943 0,'9'9'1,"-9"1"31,0-1-31,0-18 38,-9-10-38,9 1 0,0 8 25,9 10-25,15 0 28,9 0-28,26-9 0,7-5 26,8-5-26,-33 10 27,42-10-27,8 10 34,0-5-34,16 0 0,1-4 33,8 4-33,66-5 0,-50 5 31,0 5-31,0-5 33,9 9-33,0 5 0,-1-9 32,1 0-32,-9-5 0,-8 4 34,-17 20-34,1 8 33,-9 6-33,-8-1 0,-16-5 37,-75-18-37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210.04488" units="1/cm"/>
          <inkml:channelProperty channel="Y" name="resolution" value="372.35226" units="1/cm"/>
          <inkml:channelProperty channel="T" name="resolution" value="1" units="1/dev"/>
        </inkml:channelProperties>
      </inkml:inkSource>
      <inkml:timestamp xml:id="ts0" timeString="2020-03-17T19:09:59.387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act:action type="add" startTime="30805">
    <iact:property name="dataType"/>
    <iact:actionData xml:id="d0">
      <inkml:trace xmlns:inkml="http://www.w3.org/2003/InkML" xml:id="stk0" contextRef="#ctx0" brushRef="#br0">10749 9446 0,'0'4'31,"0"1"-30,0 4 34,9-4-34,15 4 0,-7 10 35,-25-1-35,-17-13 0,8-5 31,9-9-31,8-1 2,0 1 29,-16 9-31,24 5 33,-8-5-33,0 0 0,0 0 30,-17 0-30,17 0 31,0 0-31,-33 23 0,33-23 33,-41 33-33,41-33 30,-50 51-30,50-51 0,0 0 37,-66 60-37,66-60 0,-58 65 33,58-65-33,0 0 0,-49 79 33,49-79-33,-50 79 0,50-79 35,-33 75-35,33-75 32,-41 79-32,41-79 0,-33 65 36,33-65-36,-25 70 0,25-70 31,-33 65-31,33-65 0,0 0 37,-25 65-37,25-65 0,0 0 32,0 0-32,0 0 35,-25 61-35,25-61 0,0 0 32,0 0-32,0 0 0,-17 37 35,17-37-35,0 0 0,0 0 33,0 0-33,-16 28 2,16-28 30,0 0-32,0 0 3,0 0 32,0 9-35,0-9 32,0 0-32,0 0 0,0 0 33,0-5-33,0 5 0,0 0 34,0 0-34,0 0 32,0 0-32,0 0 0,0 0 32,0 0-32</inkml:trace>
    </iact:actionData>
  </iact:action>
  <iact:action type="add" startTime="32297">
    <iact:property name="dataType"/>
    <iact:actionData xml:id="d1">
      <inkml:trace xmlns:inkml="http://www.w3.org/2003/InkML" xml:id="stk1" contextRef="#ctx0" brushRef="#br0">10179 10348 0,'0'5'34,"8"-1"-33,17-4 0,0-9 33,8-10-33,0-9 0,-8-9 34,-1 0-34,1 0 0,0 18 36,0 5-36,-9 5 0,-16 4 31,0 10-31,-8-24 33,8 19-33</inkml:trace>
    </iact:actionData>
  </iact:action>
  <iact:action type="add" startTime="32617">
    <iact:property name="dataType"/>
    <iact:actionData xml:id="d2">
      <inkml:trace xmlns:inkml="http://www.w3.org/2003/InkML" xml:id="stk2" contextRef="#ctx0" brushRef="#br0">10204 10348 0,'0'14'0,"0"-9"35,-17 4-34,1-9 31,16 0-31,8-5 0,0 1 32,1-1-32,-18 5 0,1-5 32,0-9-32,-9-9 35,17 0-35,0 32 0,-8-51 33,8 42-33,-17-60 0,17 60 32,-25-84-32,25 84 0</inkml:trace>
    </iact:actionData>
  </iact:action>
  <iact:action type="add" startTime="33157">
    <iact:property name="dataType"/>
    <iact:actionData xml:id="d3">
      <inkml:trace xmlns:inkml="http://www.w3.org/2003/InkML" xml:id="stk3" contextRef="#ctx0" brushRef="#br0">10758 9622 0,'-9'0'0,"-7"5"33,-9 0-32,8-1 0,9-4 32,16-9-32,9 4 34,-9-9-34,-8-4 0,-8-1 30,8 15-30,0 8 1,0 19 34,0-32-35,0 9 2,-8 42 36,8-42-38,-9 60 0,9-60 31,0 0-31,0 0 3,0 0 31,-8 47-34,8-47 37,0 0-37,8 19 0</inkml:trace>
    </iact:actionData>
  </iact:action>
  <iact:action type="add" startTime="33586">
    <iact:property name="dataType"/>
    <iact:actionData xml:id="d4">
      <inkml:trace xmlns:inkml="http://www.w3.org/2003/InkML" xml:id="stk4" contextRef="#ctx0" brushRef="#br0">10824 9529 0,'0'0'0,"-17"-4"38,-8-1-37,-16 0 0,0 1 32,-9-1-32,-8-4 33,58 9-33</inkml:trace>
    </iact:actionData>
  </iact:action>
  <iact:action type="add" startTime="34607">
    <iact:property name="dataType"/>
    <iact:actionData xml:id="d5">
      <inkml:trace xmlns:inkml="http://www.w3.org/2003/InkML" xml:id="stk5" contextRef="#ctx0" brushRef="#br0">7955 9329 0,'-9'0'1,"9"0"26,-8 5-26,8 4 27,8-13-27,-8-1 28,9-4-28,-18-1 27,9-4-27,9-4 26,7-1-26,1 1 0,-1-1 26,-24 28-26,33-51 27,-25 42-27,41-60 33,-41 60-33,58-79 0,0-5 32,0 10-32,0 4 2,-9 5 30,9-5-32,-58 70 42,66-84-42,0 5 0,1 10 0,-1 4 33,-8 18-33,33-27 33,-34 32-33,-7 0 0,-9 5 34,-8 9-34,1-5 0,-1 10 31,0 4-31,0 1 1,-8-1 34,-17 5-35,-16 23 32,8-9-32,0 0 0,0 0 34,24-13-34,-24 13 0,0 0 30,0 0-30,0 0 2,17-14 30,-17 14-32,0 0 32,0 0-32,0 0 0,8-5 38,-8 5-38,0 5 0,0-5 30,0 0-30,0 0 2,0 0 31,-16 32-33,16-32 30,0 0-30,-17 51 0,17-51 41,0 0-40,0 0-1,0 0 30,-8 56-30,8-56 0,0 0 30,0 0-30,16 19 36,-16-19-36,25-24 0,-25 24 32,25-60-32,-25 60 0,0 0 33,0 0-33,0 0 35,16-70-35,-16 70 0,-16-46 29,16 46-29,-41-10 0,41 10 38,0 0-38</inkml:trace>
    </iact:actionData>
  </iact:action>
  <iact:action type="add" startTime="36395">
    <iact:property name="dataType"/>
    <iact:actionData xml:id="d6">
      <inkml:trace xmlns:inkml="http://www.w3.org/2003/InkML" xml:id="stk6" contextRef="#ctx0" brushRef="#br0">7897 9339 0,'8'9'1,"0"-4"0,1 4 25,-1-4-25,-8-10 26,-8-9-26,8-5 32,-9 1-32,-7-5 0,7-5 26,1 0-26,8-5 26,8-9-26,-8 61 29,0-19-29,0 0 0,0 0 36,0-33-36,0 33 31,0 0-31,0 0 0,0 0 33,0-18-33,0 18 0,9 14 29,-9-14-29,0 46 35,0-46-35,0 0 0,-9 70 30,9-70-30,0 0 0,0 0 36,0 0-36,9 65 33,-9-65-33,0 0 0,33 42 31,-33-42-31,41 9 0,-41-9 34</inkml:trace>
    </iact:actionData>
  </iact:action>
  <iact:action type="add" startTime="40072">
    <iact:property name="dataType"/>
    <iact:actionData xml:id="d7">
      <inkml:trace xmlns:inkml="http://www.w3.org/2003/InkML" xml:id="stk7" contextRef="#ctx0" brushRef="#br0">10146 10515 0,'8'14'0,"-16"-4"29,8 8-28,0-4 0,-9-5 27,9-9-27,0 0 27,0 0-27,0 0 29,0 19-29,0 9 33,0 9-33,0 0 0,0-55 32,0 69-32,0-51 0,9 70 33,-9-70-33,-9 83 31,9-83-30,-8 112-1,-17-5 35,25-107-35,-24 107 0,24-107 35,-25 107-35,25-107 0,-17 98 34,17-98-34,-16 107 0,16-107 30,0 0-30,0 0 4,0 0 27,-9 69-31,9-69 33,0 0-33,0 0 0,0 28 38,0-28-38,25-18 0,-25 18 33,0 0-33,50-61 0,-50 61 32,0 0-32,0 0 2,0 0 31,41-60-33,-41 60 40,25-33-40,-25 33 0,0 0 33,0 0-33,8 14 0,-8-14 35,-8 56-35,8-56 0,-17 70 30,17-70-30,0 0 0,0 0 34,0 0-34,-8 37 31,8-37-31,0-9 0,8-42 37,1-38-37,-1 1 0,-16 4 34</inkml:trace>
    </iact:actionData>
  </iact:action>
  <iact:action type="add" startTime="41196">
    <iact:property name="dataType"/>
    <iact:actionData xml:id="d8">
      <inkml:trace xmlns:inkml="http://www.w3.org/2003/InkML" xml:id="stk8" contextRef="#ctx0" brushRef="#br0">10146 10497 0,'0'28'39,"8"-10"-38,-8 15 0,8-15 32,9-8-32,0 4 0,15 14 32,2 0-32,-10 4 32,-7 1-32,-9-1 0,-16-4 6,8-5 29,8-37-35,-8 14 33,0 0-33,0-9 0,0 9 34,7-32-34,-7 32 0,10-61 33,-10 61-33,8-74 0,-8 74 30,0 0-30,0 0 36,-25-52-36,25 52 0,-41-23 31,41 23-31,-66 0 0,66 0 33,-83 33-33,83-33 32,0 0-31</inkml:trace>
    </iact:actionData>
  </iact:action>
  <iact:action type="add" startTime="42255">
    <iact:property name="dataType"/>
    <iact:actionData xml:id="d9">
      <inkml:trace xmlns:inkml="http://www.w3.org/2003/InkML" xml:id="stk9" contextRef="#ctx0" brushRef="#br0">7624 11757 0,'0'10'31,"-8"-10"-30,8-5 26,-9-9-26,9-19 29,9-4-29,7-5 0,-16-4 25,0-1-25,-8-9 27,0-23-27,16-9 32,0-10-32,0-4 0,1 0 33,-9-15-33,0 10 2,8-9 34,-8-5-36,0 0 0,8 0 35,9 14-35,8 0 31,-9 5-31,-8 9 0,-8 9 38,0 10-38,0 9 0,0 9 29,0 10-29,9 4 0,7 18 33,9 10-33,-8 10 33,-9 8-33,0 1 0,-8-5 33,0 0-33,0 0 0,17 19 30,-17-19-30,8 46 33,-8-46-33,0 0 0,25 51 34,-25-51-34,24 70 0,-24-70 30,0 0-30,0 0 35,0 0-35,17 56 0,-17-56 31,0 0-31,0 0 0,17 14 34,-17-14-34,16-23 34,-16 23-34,0-56 0,0 56 35,0 0-35,-16-70 0,16 70 35,-42-46-35,42 46 0,-66-5 34,66 5-34,-74 32 0,-1 34 32,75-66-32,-58 83 2</inkml:trace>
    </iact:actionData>
  </iact:action>
  <iact:action type="add" startTime="43649">
    <iact:property name="dataType"/>
    <iact:actionData xml:id="d10">
      <inkml:trace xmlns:inkml="http://www.w3.org/2003/InkML" xml:id="stk10" contextRef="#ctx0" brushRef="#br0">7624 11706 0,'8'-5'33,"0"-4"-32,9-19 0,-1-9 29,-7 0-29,24 4 31,-8 1-31,8 8 0,-17-4 31,1 10-31,-9-1 31,-8 10-31,0 14 0,0-5 33,-8 28-33,8-28 30,-8 60-30,8-60 0,-25 74 34,25-74-34,-42 93 0,42-93 29,0 0-29,-33 89 36,33-89-36,0 0 0,0 0 32,-49 46-32,49-46 0,-25-4 32,8-43-32,1-32 2,16-5 29,-8 15-31,-9-15 38</inkml:trace>
    </iact:actionData>
  </iact:action>
  <iact:action type="add" startTime="46232">
    <iact:property name="dataType"/>
    <iact:actionData xml:id="d11">
      <inkml:trace xmlns:inkml="http://www.w3.org/2003/InkML" xml:id="stk11" contextRef="#ctx0" brushRef="#br0">12742 11343 0,'-16'10'27,"-1"-1"-26,-16 23 26,-8-4-26,-9-14 25,9-14-25,-1-14 27,-7 0-27,-1 0 0,0 10 32,1-1-32,-9-9 2,-16 10 29,32-1-31,-40 0 34,-9 5-34,8 0 0,-8 0 31,-17-4-31,9-1 2,0-4 37,-50-10-39,42 5 0,-9 0 34,-8 9-34,-17 1 35,9-10-35,16-5 0,17 5 2,16 5 31,-16 4-33,-25-4 2,-8-10 31,-17 1-33,17 4 3,-17 5 28,17 4-31,-1-4 40,1-5-40,0-5 0,8 0 32,-9 1-32,1 4 0,0 5 34,-1 4-34,26 0 0,8 5 31,24 5-31,1 0 2,8-5 34,16-10-36,9 6 1,16-1 33,17 0-34,16-4 2,0 9 30,-8-5-32,0 5 3,0 0 32,0 0-35,0 0 31,0 0-31,9-18 0,-9 18 34,41-19-34,-41 19 0,66-37 34,-66 37-34,83-42 32,-83 42-32,0 0 0,0 0 40,0 0-40,81-28 0,-81 28 30,43-23-30,-43 23 0,-9-14 35,9 14-35,-49 0 0,49 0 30,-91 9-30,91-9 33,-91 33-33,91-33 0,-66 56 28,66-56-28,-33 60 33,33-60-33,16 75 0,34-10 29,24-10-29,9 1 2,0-9 30</inkml:trace>
    </iact:actionData>
  </iact:action>
  <iact:action type="add" startTime="61445">
    <iact:property name="dataType"/>
    <iact:actionData xml:id="d12">
      <inkml:trace xmlns:inkml="http://www.w3.org/2003/InkML" xml:id="stk12" contextRef="#ctx0" brushRef="#br0">14611 14036 0,'0'0'1,"8"-4"0,0-10 25,-16-14-25,-9-5 35,-17-9-35,-6 5 0,-10 5 33,-7 18-33,-10 32 0,-7 19 31,16 5-31,9 9 34,15 5-34,18-9 0,24-71 33,-8 90-33,25-1 0,-25-65 34,58 69-34,16-13 0,17-28 33,0-23-33,-16-33 2,-75 28 30,74-42-32,-74 42 37,50-74-37,-50 74 0,41-84 29,-41 84-29,0 0 0,17-93 37,-17 93-37,-17-51 0,-8 51 31,-8 51-31,8 37 35,9 1-35,-1 18 0,1 14 31,6-1-31,20 1 0,14-9 38,1-10-38,25 29 0,-17-76 32,0-27-32,-33-28 2</inkml:trace>
    </iact:actionData>
  </iact:action>
  <iact:action type="add" startTime="62276">
    <iact:property name="dataType"/>
    <iact:actionData xml:id="d13">
      <inkml:trace xmlns:inkml="http://www.w3.org/2003/InkML" xml:id="stk13" contextRef="#ctx0" brushRef="#br0">15140 14115 0,'-18'5'35,"11"9"-34,-18 0 0,-8 9 35,8 10-35,-8 22 0,-8 11 32,8 13-32,8-10 0,25 6 35,17 4-35,16 0 1,16-14 40,-7-14-41,-1-9 0,17-23 32,8-5-32,0-19 0,0-23 36,-8-14-36,-16-9 31,-9-14-31,-17-9 0,1-15 36,-26 1-36,-15 9 0,-18-5 31,9 10-31,-8 8 0,0 15 35,-9 9-35,0 10 1,-8 13 35,9 19-36,16 19 34,16 0-34,17-19 0</inkml:trace>
    </iact:actionData>
  </iact:action>
  <iact:action type="add" startTime="62973">
    <iact:property name="dataType"/>
    <iact:actionData xml:id="d14">
      <inkml:trace xmlns:inkml="http://www.w3.org/2003/InkML" xml:id="stk14" contextRef="#ctx0" brushRef="#br0">15611 13873 0,'-8'0'1,"0"-4"32,-17-6-32,0 1 0,-8 9 32,8 9-32,-1 24 0,11 4 33,-2 5-33,17-5 2,9 1 36,14 3-38,20-8 0,-60-52 31,75 47-31,-58-28 33,83 10-32,8-20-1,-10-27 32,-30-19-32,-26-9 0,-25-5 34,-33 1-34,-33 17 32,-9 11-32,75 41 0,-91-33 35,91 33-35</inkml:trace>
    </iact:actionData>
  </iact:action>
  <iact:action type="add" startTime="64682">
    <iact:property name="dataType"/>
    <iact:actionData xml:id="d15">
      <inkml:trace xmlns:inkml="http://www.w3.org/2003/InkML" xml:id="stk15" contextRef="#ctx0" brushRef="#br0">15099 11180 0,'0'19'35,"-9"0"-34,1 4 33,8-9-33,17-14 0,24 0 33,-8-5-33,-16 1 0,-1-1 31,9 0-31,8 5 34,8-4-34,-8-1 0,-49 5 33,16 0-33,41-5 0,-41 5 33,0 0-33,0 0 0,0 0 31,33-4-31,-33 4 33,0 0-33,0 0 0,0 0 39,17 18-39,-17-18 0,16 42 32,-16-42-32,-16 65 0,16-65 33,0 0-33,0 93 0,0-93 31,0 0-31,0 0 37</inkml:trace>
    </iact:actionData>
  </iact:action>
  <iact:action type="add" startTime="65811">
    <iact:property name="dataType"/>
    <iact:actionData xml:id="d16">
      <inkml:trace xmlns:inkml="http://www.w3.org/2003/InkML" xml:id="stk16" contextRef="#ctx0" brushRef="#br0">14900 10427 0,'8'5'1,"1"-1"26,15 20-26,10-1 26,7-14-26,-8-23 27,0-9-27,0 0 29,8 9-29,1 4 0,-17 1 32,-9-5-32,-8-4 32,-16 27-32,8-9 0,0 0 7,0 0 27,8-9-34,-8 9 32,0 0-32,0 0 0,9 13 31,-9-13-31,0 0 0,16 42 35,-16-42-35,25 65 32,-25-65-32,41 80 0,-41-80 37,0 0-37,0 0 0,0 0 31</inkml:trace>
    </iact:actionData>
  </iact:action>
  <iact:action type="add" startTime="66964">
    <iact:property name="dataType"/>
    <iact:actionData xml:id="d17">
      <inkml:trace xmlns:inkml="http://www.w3.org/2003/InkML" xml:id="stk17" contextRef="#ctx0" brushRef="#br0">14553 9757 0,'0'-4'1,"8"4"0,-1-5 25,19 0-25,-1 1 31,-8-1-31,-1-14 26,-8-13-26,1-5 0,7 4 25,1 10-25,8 4 36,-1 5-36,-40 24 0,16-10 35,0 0-35,0 0 31,16-14-31,-16 14 0,0 0 32,0 0-32,0 0 0,17 18 33,-17-18-33,0 0 33,17 37-33,-17-37 0,32 52 34,-32-52-34,42 69 0,-42-69 30,58 65-30,-58-65 4,0 0 31,0 0-35</inkml:trace>
    </iact:actionData>
  </iact:action>
  <iact:action type="add" startTime="67819">
    <iact:property name="dataType"/>
    <iact:actionData xml:id="d18">
      <inkml:trace xmlns:inkml="http://www.w3.org/2003/InkML" xml:id="stk18" contextRef="#ctx0" brushRef="#br0">14619 9753 0,'-8'4'1,"-1"1"0,-7 0 32,-9 9-32,-8 9 0,-8 19 31,8-14-31,33-28 31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210.04488" units="1/cm"/>
          <inkml:channelProperty channel="Y" name="resolution" value="372.35226" units="1/cm"/>
          <inkml:channelProperty channel="T" name="resolution" value="1" units="1/dev"/>
        </inkml:channelProperties>
      </inkml:inkSource>
      <inkml:timestamp xml:id="ts0" timeString="2020-03-17T19:11:20.659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act:action type="add" startTime="31991">
    <iact:property name="dataType"/>
    <iact:actionData xml:id="d0">
      <inkml:trace xmlns:inkml="http://www.w3.org/2003/InkML" xml:id="stk0" contextRef="#ctx0" brushRef="#br0">893 12980 0,'0'10'1,"0"8"0,0 24 25,-8 0-25,0-23 33,0-15-33,8-13 0,0 0 33,0-1-33,8 15 0,0 0 31,0-1-31,9-4 35,-25 0-35,8 0 0,41-4 36,-41 4-36,50 0 0,-50 0 34,0 0-34,66-5 0,-66 5 32,83-9-32,-83 9 3,82-14 29,-82 14-32,74-14 32,-74 14-32,75-9 0,-75 9 33,83 4-33,-83-4 0,74 9 31,-74-9-31,83 10 2,-83-10 34,83 14-36,-83-14 2,82 4 29,-82-4-31,83 10 32,-83-10-32,82 4 0,-82-4 35,92-4-35,-92 4 0,90-14 29,-90 14-29,108-14 39,-108 14-39,99-10 0,-99 10 32,99 5-32,-99-5 0,99 5 34,-99-5-34,91 9 0,-91-9 34,100 5-34,-100-5 0,107 0 33,-107 0-33,91-10 3,-91 10 30,99-9-33,-99 9 31,100-14-31,-100 14 0,99-14 32,-99 14-32,99-9 31,-99 9-31,91-19 0,-91 19 34,91-14-34,-91 14 0,74-14 32,-74 14-32,83-14 36,-83 14-36,0 0 0,83-13 35,-83 13-35,0 0 0,0 0 29,0 0-29,74-14 0,-74 14 33,0 0-33,0 0 32,0 0-32,58-19 0,-58 19 31,0 0-31,0 0 0,0 0 35,50-5-35,-50 5 30</inkml:trace>
    </iact:actionData>
  </iact:action>
  <iact:action type="add" startTime="45663">
    <iact:property name="dataType"/>
    <iact:actionData xml:id="d1">
      <inkml:trace xmlns:inkml="http://www.w3.org/2003/InkML" xml:id="stk1" contextRef="#ctx0" brushRef="#br0">3126 15399 0,'8'19'31,"0"-1"-30,9 10 0,-9-5 28,-8-18-28,17-5 34,8 5-34,-1 9 0,10 4 32,7 1-32,0 4 4,9 0 32,-9 1-36,-58-34 0,67 38 34,-50-28-34,75 37 2,-75-37 32,82 38-34,26-1 2,-25-9 32,-1-5-34,-8 5 2,-7-5 32,7 5-34,-8-9 34,9-15-33,-1 1-1,9 0 31,41 13-31,-33-4 0,-9-5 34,-7 5-34,-1-18 0,1-10 35,7-14-35,-7 9 32,-1 1-32,1-1 0,7-18 36,9-19-36,-16 10 0,-9-1 37,-8 1-37,0-10 0,8-5 32,-17-9-32,1 1 0,-1-10 36,10 0-36,-2-5 0,1 5 32,-17 0-32,-7-5 37,-10-14-36,1 10-1,-8-5 31,-9 9-31,0 0 0,9 1 36,-1-6-36,26-13 0,-1-14 33,-8 0-33,-16 9 0,-17 18 35,-9 1-35,-7-5 33,-1 0-33,-8-5 0,1 14 2,-9 15 31,0 13-33,-1 0 39,1 5-39,-8 4 0,-10 5 31,3-4-31,-18 4 0,8 5 38,0 4-38,8 5 0,9 5 31,-25 0-31,-17 4 0,0 1 33,9 4-33,0 4 33,16 1-33,-8-5 0,-9 10 35,9 13-35,-17 0 0,1 10 30,-9-5-30,8 9 2,0 0 32,1 0-34,-1 10 34,0-5-34,1 0 0,-1 4 34,-8 10-34,8 9 0,9 1 31,-2-6-31,3 1 1,7-1 37,0 5-38,-9 0 0,9 1 34,0 8-34,8 5 31,8 0-31,1-9 0,-9-9 34,9-1-34,7-4 0,-8 9 36,9 10-36,8 4 0,-8 4 31,8 1-31,-9 0 2,9-10 31,0-4-33,8-5 2,9 5 34,7 9-36,1 5 32,8-5-32,-8 14 0,0-4 38,-1 8-38,1-8 0,8-1 33,8-9-33,9-9 0,-9 0 35,17 0-35,-8 0 0,16-5 31,0-9-31,0-5 1,0 5 36,0-10-37,8 1 1,-57-52 37,65 66-38,-49-47 0,67 42 31,7-1-31,0 1 2,1-18 36,-75-24-38,82 18 0,8-4 38,11 5-38,-10 4 0</inkml:trace>
    </iact:actionData>
  </iact:action>
  <iact:action type="add" startTime="49869">
    <iact:property name="dataType"/>
    <iact:actionData xml:id="d2">
      <inkml:trace xmlns:inkml="http://www.w3.org/2003/InkML" xml:id="stk2" contextRef="#ctx0" brushRef="#br0">3943 13069 0,'-15'18'0,"7"-8"1,-9 4 28,1-14-28,7-10 26,1 1-26,-9 9 35,9 14-35,0 28 0,0 14 30,16-5-30,0-5 0,9 1 37,-26-70-37,26 83 1,-17-60 36,25 74-37,-25-74 0,16 93 32,1 19-32,-2 0 3,3-5 32,-10 0-35,9-14 32,-17 0-32,8 0 0,9 0 36,-9 4-36,8 48 0,-16-48 34,0 15-34,0 0 0,0-19 30,0-5-30,0 0 3,0-4 30,0-14-33,-8-28 35,8-19-35,0 0 0,0 5 31,8 5-31,-8-19 0,9-14 34,-18-5-34,9 0 31,0 10-31,0-5 0,0 0 34,-8 14-34,8-14 0,0 0 34,0 0-34,0 0 0,0 23 34,0-23-34,0 0 31,0 0-31,8 33 0,-8-33 33,0 0-33,0 0 0,0 0 31,33 32-31,-33-32 30,50 24-30,-50-24 0,74 27 37,-74-27-36,67 28-1,-67-28 29,82 33-29,-82-33 6,83 18 24,-83-18-30,99 10 30,-99-10-30,108-5 0,-108 5 32,115-5-32,1 1 33,-17-1-33,-7 5 0,-18 5 33,0-14-33,1 4 0,-9-14 32,8 10-32,-74 9 1,83-14 32,-83 14-33,99-14 33,-99 14-33,0 0 0,99 0 38,-99 0-38,0 0 0,0 0 30,0 0-30,83-9 0,-83 9 35,0 0-35,0 0 0,0 0 35,50-19-35,-50 19 32,24-42-32,-24 42 0,17-65 34,-17 65-34,16-93 0,-16 93 31,17-111-31,-9 13 33,1 0-33,7 14 0,-7 5 33,-1 0-33,-8-4 0,0 4 35,-8-1-35,8 1 0,8-51 37,0 28-37,17 4 0,-9-13 35,1-6-35,-1-13 1,-7 14 36,-1 13-37,7 20 0,-5-1 32,-2 5-32,-8 0 2,0 14 34,0 14-36,-8 4 31,8 5-30,0 10-1,8 13 34,0 19-34,-16 5 0,8 4 34,-8-4-34,8-10 0,0 5 31,0 0-31,0 0 3,0 5 29,0-5-32,0 0 3,0 0 30,0 0-33,0-5 32,0 5-32,-25-5 0,25 5 31,-41-9-31,41 9 3,0 0 31,-66-14-34,66 14 33,-92-14-33,92 14 0,-99-18 37,99 18-37,-116-19 0,116 19 31,-107-14-31,8 0 0,8 5 35,8 4-35,9 10 0,-1-1 33,1 6-33,-1-1 2,1-9 30,-9 0-32,9 0 35,-34 0-35,34 14 0,0 0 35,-1-9-35,9 9 0,0 4 33,0-9-33,16-9 0,-8-18 34,9 4-34,16 9 32,8 15-32,0 8 0,25-18 35</inkml:trace>
    </iact:actionData>
  </iact:action>
  <iact:action type="add" startTime="61073">
    <iact:property name="dataType"/>
    <iact:actionData xml:id="d3">
      <inkml:trace xmlns:inkml="http://www.w3.org/2003/InkML" xml:id="stk3" contextRef="#ctx0" brushRef="#br0">7963 15655 0,'8'18'31,"0"1"-30,9 14 0,-1-20 29,9-13-29,9-4 33,-10-1-33,18 5 0,7 9 31,1 1-31,-1-1 3,-7-9 35,7 0-38,-73 0 0,90-5 33,-66 5-33,82-4 34,1-1-34,16 5 0,-16 0 34,-9 0-34,1-5 0,-1-4 32,9-5-32,0 5 0,-1 0 37,1-5-37,41 0 0,-41 9 33,8-4-33,0-5 32,-9-5-32,1 5 0,8 5 35,0 4-35,0-4 0,-9 9 32,1 5-32,-8 4 0,7-4 35,1 4-35,-9-4 3,9-10 31,0-4-34,-2 4 31,11 0-31,-1-13 0,-16 8 35,16 1-35,-9 9 0,9 0 38,-8 0-38,-10 0 0,-5-9 33,-11 4-33,10 5 0,-10 5 33,10 4-33,-1 5 1,8 0 34,-16 5-35,-58-19 0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210.04488" units="1/cm"/>
          <inkml:channelProperty channel="Y" name="resolution" value="372.35226" units="1/cm"/>
          <inkml:channelProperty channel="T" name="resolution" value="1" units="1/dev"/>
        </inkml:channelProperties>
      </inkml:inkSource>
      <inkml:timestamp xml:id="ts0" timeString="2020-03-17T19:12:29.978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act:action type="add" startTime="44306">
    <iact:property name="dataType"/>
    <iact:actionData xml:id="d0">
      <inkml:trace xmlns:inkml="http://www.w3.org/2003/InkML" xml:id="stk0" contextRef="#ctx0" brushRef="#br0">4259 15092 0,'8'-5'28,"8"-9"-27,17-23 25,1-9-25,7-1 25,-8 1-25,8-1 28,-9-4-28,11-9 29,-2-15-29,0-9 0,-8-9 32,-8-4-32,0-15 29,8-4-29,0-5 0,0-5 32,-1 1-32,2-1 0,0-4 30,-10-10-30,-7 1 34,-9-1-34,-24-4 0,7-5 30,-7 5-30,8 5 32,-9-1-32,-8 5 0,-16 0 33,8 10-33,-9-1 0,1 15 31,-9 13-31,1-4 32,-9-10-32,-8 10 0,0-5 32,-9 9-32,17 14 31,-16 5-31,-9 14 0,-24 0 34,8 0-34,0 9 0,-1-4 36,9 4-36,0 0 0,0 0 29,17 10-29,-17 4 33,-8 18-33,8 1 0,0 14 29,0-5-29,-8 5 30,-9 4-30,1 10 0,-1 13 30,1 10-30,-1 0 2,-8 9 28,17-4-30,8 4 34,0 14-34,9 0 0,-1 19 29,-8 0-29,8 0 34,1-1-34,7 10 0,1 5 29,-17 14-29,0 4 31,8 1-31,25-1 0,9 14 27,7-9-27,9-5 33,8-13-33,-7 8 0,-10 15 28,9 4-28,8 1 35,0 4-35,9-1 0,-9-3 30,17-1-30,-9-9 0,17 19 35,8-5-35,9-1 29,-9 6-29,9 0 0,-1-5 31,1 9-31,8 9 31,-1-13-31,18-10 0,-9-14 30,8 5-30,1 5 30,-9-10-30,16 1 0,1 4 32,8-5-32,-8-9 29,7-9-29,9-1 0,-8-3 31,8-6-31,-8 0 29,17-9-29,-9 5 0,17-9 30,-1-1-30,-7-4 30,-1-10-30,-8 6 0,1-1 30,7-5-30,8 0 34,-7-3-34,8 3 0,-1-18 28,17-23-28,-8-1 33,-24 6-33,7 4 0,0-1 33,18-8-33,-2 0 0,-15-10 29,-9 5-29,8 0 33,9 0-33,0-5 0,-1-18 28,-7-9-28,-1-1 35,9-9-35,-17-4 0,8-15 27,1 1-27,-1-5 34,1-24-34,-1-4 0,-8-9 28,0 18-28,-8-9 32,8 10-32,-8-10 0,8-10 29,9-8-29,-75 111 2</inkml:trace>
    </iact:actionData>
  </iact:action>
  <iact:action type="add" startTime="47609">
    <iact:property name="dataType"/>
    <iact:actionData xml:id="d1">
      <inkml:trace xmlns:inkml="http://www.w3.org/2003/InkML" xml:id="stk1" contextRef="#ctx0" brushRef="#br0">3680 14943 0,'-8'0'0,"-1"0"27,-24-5-26,0-4 25,0 0-25,25-10 0,16 5 25,17-4-25,24-10 25,9 5-25,-16 4 30,-9 5-30,-8 5 30,-34 13-30,9-4 0,0 0 32,17 19-32,-17-19 29,0 46-29,-17 34 0,-16 17 34,0-4-34,33-93 0,-25 79 32,25-79-32,0 0 30,9 75-30,-9-75 0,0 0 31</inkml:trace>
    </iact:actionData>
  </iact:action>
  <iact:action type="add" startTime="48152">
    <iact:property name="dataType"/>
    <iact:actionData xml:id="d2">
      <inkml:trace xmlns:inkml="http://www.w3.org/2003/InkML" xml:id="stk2" contextRef="#ctx0" brushRef="#br0">3771 15538 0,'0'10'1,"0"-6"0,0-4 30</inkml:trace>
    </iact:actionData>
  </iact:action>
  <iact:action type="add" startTime="73967">
    <iact:property name="dataType"/>
    <iact:actionData xml:id="d3">
      <inkml:trace xmlns:inkml="http://www.w3.org/2003/InkML" xml:id="stk3" contextRef="#ctx0" brushRef="#br0">15959 11171 0,'16'9'0,"9"-4"29,16 14-28,9-5 27,-9-10-27,-8-8 35,9-1-35,15 5 0,1 0 31,8 9-31,-8 1 0,8 4 36,9 0-36,-1-5 0,1 5 33,7 4-33,1 1 36,0-19-36,-1-9 0,1-10 32,15 10-32,11 23 0,-10 0 34,0-5-34,1-9 0,-1-9 30,0-5-30,8 14 36,-7 0-36,-1 4 0,-8 1 31,0 0-31,8 4 0,9-4 35,-9-5-35,0 0 0,8 0 33,1 9-33,-9 5 1,0-14 31,1 0-32,-1 5 36,0-1-36,17 1 0,-9 9 30,17-10-30,-16 1 1,8-5 36,-9 5-37,1 4 0,7 0 31,-15 1-31,7 4 35,1-5-35,7 5 0,9-5 35,-8 0-35,0-4 0,0-5 30,-1 0-30,1 0 1,0 0 33,24 0-34,-7-5 33,-9 1-33,0-5 0,-8-1 33,8-13-33,8 14 0,-8-1 32,-8-4-32,-1-4 1,1-10 37,-8 0-38,-1 0 0,-7-4 34,-18-1-34,-8-9 3,1 0 32,-9 5-35,-8-9 26,-8-10-26,7-14 0,-15 10 28,-17-6-28,-9 6 26,-8-1-26,-8 1 30,0 0-30,-8-10 0,-8-5 26,-18 1-26,1 9 28,-8-5-28,-25 0 28,-8 1-28,-9 3 2,0-3 32,-8 8-34,-8 5 31,-17 5-31,-16 0 0,0 5 32,-9-1-32,0 1 31,1 4-31,-17 4 0,-9 15 32,1-5-32,8 10 0,-8-1 35,-1 14-35,1-4 0,-9 0 29,9-10-29,-1-4 33,8 4-33,-14 5 0,7 10 29,-9 4-29,0 0 33,0 0-33,1-5 0,-1 10 34,1-10-34,7 0 0,1 5 28,8 0-28,0 0 34,0 10-34,-9-6 0,-7 1 29,14 0-29,12 13 35,-2 1-35,-8 0 0,0 4 28,-9-9-28,17 4 33,17 1-33,0 4 0,16 10 30,-25 4-30,-7 0 1,-10 10 29,10 13-30,7 1 34,17 4-34,8 4 0,25 6 33,9-1-33,7 5 0,17 0 30,9 1-30,7 3 35,9 6-35,25 4 0,16-10 30,17 1-30,16-14 2,26 0 31,-1-5-33,8-9 29,9-1-29,16-17 0,32-6 31,3-9-31,23-9 32,8-14-32,9 5 0,-1-5 33,18 9-33,-191-9 0</inkml:trace>
    </iact:actionData>
  </iact:action>
  <iact:action type="add" startTime="77610">
    <iact:property name="dataType"/>
    <iact:actionData xml:id="d4">
      <inkml:trace xmlns:inkml="http://www.w3.org/2003/InkML" xml:id="stk4" contextRef="#ctx0" brushRef="#br0">18786 12585 0,'-8'14'1,"16"-5"25,-8 10-25,0-14 25,9-10-25,-9 0 0,8 1 29,0-1-29,9 5 32,16-5-32,8 1 0,9-6 30,-1 1-30,-73 14 30,90-15-30,0 10 0,16 5 29,1 0-29,-8-1 34,7-13-34,17-14 0,9 9 29,8-5-29,-9 5 38,9-4-38,41-1 0,-49 1 29,7-1-29,-7 0 0,8-4 31,-17 4-31,-8 5 30,-17 10-30,-16 4 0,-8 0 32,-17 4-32,-25-4 2,-16 0 28,-1 0-30,1 5 30,0-5-30,-10 9 2,28-13 28,-60 27-30,50-23 32,-66 37-32,-9 5 0,-15 0 30,90-42-30,-75 42 34,75-42-34,-74 32 0,74-32 30,0 0-30,0 0 32,0 0-32,-50 38 0,50-38 30,-25 23-30,25-23 0,50 4 32,41-17-32,8-20 32,9-4-32,-26 0 0,-82 37 29,83-42-29,-83 42 34,0 0-34,74-51 0,-74 51 29,33-66-29,-33 66 1,0-69 28,0 69-29,-49-70 31,49 70-31,0 0 1,-66-65 30,66 65-31</inkml:trace>
    </iact:actionData>
  </iact:action>
  <iact:action type="add" startTime="79027">
    <iact:property name="dataType"/>
    <iact:actionData xml:id="d5">
      <inkml:trace xmlns:inkml="http://www.w3.org/2003/InkML" xml:id="stk5" contextRef="#ctx0" brushRef="#br0">21606 11767 0,'0'27'0,"0"-3"33,8 27-32,-8-9 0,8 9 33,-8 9-33,-8 15 0,8 4 31,0 5-31,8 4 33,-8-4-33,0-10 0,0-14 34,9-18-34,7-23 0,1-28 33,-17 9-33</inkml:trace>
    </iact:actionData>
  </iact:action>
  <iact:action type="add" startTime="79451">
    <iact:property name="dataType"/>
    <iact:actionData xml:id="d6">
      <inkml:trace xmlns:inkml="http://www.w3.org/2003/InkML" xml:id="stk6" contextRef="#ctx0" brushRef="#br0">21548 11753 0,'17'18'1,"16"-9"34,24 5-34,26-9 2,15-14 29,3-1-31,-10-3 33,-17 8-33,-1 5 0,-30 0 35,-43 0-35</inkml:trace>
    </iact:actionData>
  </iact:action>
  <iact:action type="add" startTime="79793">
    <iact:property name="dataType"/>
    <iact:actionData xml:id="d7">
      <inkml:trace xmlns:inkml="http://www.w3.org/2003/InkML" xml:id="stk7" contextRef="#ctx0" brushRef="#br0">21655 12208 0,'17'14'1,"16"-9"0,17 9 32,24-14-32,17-5 2,0 1 28,8-1-30,-99 5 32</inkml:trace>
    </iact:actionData>
  </iact:action>
  <iact:action type="add" startTime="80078">
    <iact:property name="dataType"/>
    <iact:actionData xml:id="d8">
      <inkml:trace xmlns:inkml="http://www.w3.org/2003/InkML" xml:id="stk8" contextRef="#ctx0" brushRef="#br0">21664 12487 0,'25'38'33,"16"-6"-32,25 15 0,17-24 7,-1-18 21,1-5-28,0-10 33,-83 10-33</inkml:trace>
    </iact:actionData>
  </iact:action>
  <iact:action type="add" startTime="80357">
    <iact:property name="dataType"/>
    <iact:actionData xml:id="d9">
      <inkml:trace xmlns:inkml="http://www.w3.org/2003/InkML" xml:id="stk9" contextRef="#ctx0" brushRef="#br0">22342 12371 0,'-8'28'0,"8"9"34,-9 19-33,-7-5 1,-9-14 33,17-4-34,8-5 33,8 4-33,-8 6 0,0-6 30,0-4-30,0-14 3,0-19 31,0 5-34,0-27 1,0 27 34,0-52-35,0 52 33,8-83-33,-8 83 0,25-103 34,-25 103-34,41-88 0,-41 88 31,75-70-31,-75 70 1,91-32 33,-91 32-34,0 0 32,0 0-32,74 4 0,-74-4 36,25 37-36,-50 10 0,-49-5 29,74-42-29,-83 23 1,83-23 33,-66-5-34</inkml:trace>
    </iact:actionData>
  </iact:action>
  <iact:action type="add" startTime="83233">
    <iact:property name="dataType"/>
    <iact:actionData xml:id="d10">
      <inkml:trace xmlns:inkml="http://www.w3.org/2003/InkML" xml:id="stk10" contextRef="#ctx0" brushRef="#br0">20680 12036 0,'41'47'1,"17"-5"0,50 27 26,7-8-26,-15-29 30,-18-18-30,-82-14 0</inkml:trace>
    </iact:actionData>
  </iact:action>
  <iact:action type="add" startTime="111959">
    <iact:property name="dataType"/>
    <iact:actionData xml:id="d11">
      <inkml:trace xmlns:inkml="http://www.w3.org/2003/InkML" xml:id="stk11" contextRef="#ctx0" brushRef="#br0">15371 17548 0,'0'18'1,"-8"-9"27,0 6-27,8-15 0,0-6 26,8 2-26,0-1 26,9 10-26,8-5 26,-9 10-26,16-1 30,11 4-30,15-8 0,-91-5 34,99 0-34,0-5 34,-66 5-34,99-13 0,-99 13 39,108-5-39,-9-9 0,8 0 31,-16-4-31,-8 4 0,0 9 34,-1 14-34,-7 1 0,-75-10 29,83 4-29,49-18 34,-41-4-34,-9 4 0,-7 9 30,-9 1-30,-8 13 1,8-9 40,-8 5-41,-10-5 0,-14 18 29,-17 10-29,-17-28 2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0" y="1866900"/>
            <a:ext cx="2020888" cy="2020888"/>
            <a:chOff x="0" y="1176"/>
            <a:chExt cx="1273" cy="1273"/>
          </a:xfrm>
        </p:grpSpPr>
        <p:sp>
          <p:nvSpPr>
            <p:cNvPr id="5" name="Freeform 1027"/>
            <p:cNvSpPr>
              <a:spLocks/>
            </p:cNvSpPr>
            <p:nvPr/>
          </p:nvSpPr>
          <p:spPr bwMode="ltGray">
            <a:xfrm>
              <a:off x="0" y="1176"/>
              <a:ext cx="1273" cy="1273"/>
            </a:xfrm>
            <a:custGeom>
              <a:avLst/>
              <a:gdLst>
                <a:gd name="T0" fmla="*/ 636 w 1273"/>
                <a:gd name="T1" fmla="*/ 0 h 1273"/>
                <a:gd name="T2" fmla="*/ 0 w 1273"/>
                <a:gd name="T3" fmla="*/ 636 h 1273"/>
                <a:gd name="T4" fmla="*/ 636 w 1273"/>
                <a:gd name="T5" fmla="*/ 1272 h 1273"/>
                <a:gd name="T6" fmla="*/ 1272 w 1273"/>
                <a:gd name="T7" fmla="*/ 636 h 1273"/>
                <a:gd name="T8" fmla="*/ 636 w 1273"/>
                <a:gd name="T9" fmla="*/ 0 h 1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3" h="1273">
                  <a:moveTo>
                    <a:pt x="636" y="0"/>
                  </a:moveTo>
                  <a:lnTo>
                    <a:pt x="0" y="636"/>
                  </a:lnTo>
                  <a:lnTo>
                    <a:pt x="636" y="1272"/>
                  </a:lnTo>
                  <a:lnTo>
                    <a:pt x="1272" y="636"/>
                  </a:lnTo>
                  <a:lnTo>
                    <a:pt x="636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Freeform 1028"/>
            <p:cNvSpPr>
              <a:spLocks/>
            </p:cNvSpPr>
            <p:nvPr/>
          </p:nvSpPr>
          <p:spPr bwMode="ltGray">
            <a:xfrm>
              <a:off x="636" y="1176"/>
              <a:ext cx="637" cy="637"/>
            </a:xfrm>
            <a:custGeom>
              <a:avLst/>
              <a:gdLst>
                <a:gd name="T0" fmla="*/ 0 w 637"/>
                <a:gd name="T1" fmla="*/ 127 h 637"/>
                <a:gd name="T2" fmla="*/ 0 w 637"/>
                <a:gd name="T3" fmla="*/ 0 h 637"/>
                <a:gd name="T4" fmla="*/ 636 w 637"/>
                <a:gd name="T5" fmla="*/ 636 h 637"/>
                <a:gd name="T6" fmla="*/ 508 w 637"/>
                <a:gd name="T7" fmla="*/ 636 h 637"/>
                <a:gd name="T8" fmla="*/ 0 w 637"/>
                <a:gd name="T9" fmla="*/ 127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7" h="637">
                  <a:moveTo>
                    <a:pt x="0" y="127"/>
                  </a:moveTo>
                  <a:lnTo>
                    <a:pt x="0" y="0"/>
                  </a:lnTo>
                  <a:lnTo>
                    <a:pt x="636" y="636"/>
                  </a:lnTo>
                  <a:lnTo>
                    <a:pt x="508" y="636"/>
                  </a:lnTo>
                  <a:lnTo>
                    <a:pt x="0" y="127"/>
                  </a:lnTo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Freeform 1029"/>
            <p:cNvSpPr>
              <a:spLocks/>
            </p:cNvSpPr>
            <p:nvPr/>
          </p:nvSpPr>
          <p:spPr bwMode="ltGray">
            <a:xfrm>
              <a:off x="0" y="1176"/>
              <a:ext cx="637" cy="637"/>
            </a:xfrm>
            <a:custGeom>
              <a:avLst/>
              <a:gdLst>
                <a:gd name="T0" fmla="*/ 636 w 637"/>
                <a:gd name="T1" fmla="*/ 0 h 637"/>
                <a:gd name="T2" fmla="*/ 636 w 637"/>
                <a:gd name="T3" fmla="*/ 127 h 637"/>
                <a:gd name="T4" fmla="*/ 127 w 637"/>
                <a:gd name="T5" fmla="*/ 636 h 637"/>
                <a:gd name="T6" fmla="*/ 0 w 637"/>
                <a:gd name="T7" fmla="*/ 636 h 637"/>
                <a:gd name="T8" fmla="*/ 636 w 637"/>
                <a:gd name="T9" fmla="*/ 0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7" h="637">
                  <a:moveTo>
                    <a:pt x="636" y="0"/>
                  </a:moveTo>
                  <a:lnTo>
                    <a:pt x="636" y="127"/>
                  </a:lnTo>
                  <a:lnTo>
                    <a:pt x="127" y="636"/>
                  </a:lnTo>
                  <a:lnTo>
                    <a:pt x="0" y="636"/>
                  </a:lnTo>
                  <a:lnTo>
                    <a:pt x="636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Freeform 1030"/>
            <p:cNvSpPr>
              <a:spLocks/>
            </p:cNvSpPr>
            <p:nvPr/>
          </p:nvSpPr>
          <p:spPr bwMode="ltGray">
            <a:xfrm>
              <a:off x="636" y="1812"/>
              <a:ext cx="637" cy="637"/>
            </a:xfrm>
            <a:custGeom>
              <a:avLst/>
              <a:gdLst>
                <a:gd name="T0" fmla="*/ 508 w 637"/>
                <a:gd name="T1" fmla="*/ 0 h 637"/>
                <a:gd name="T2" fmla="*/ 636 w 637"/>
                <a:gd name="T3" fmla="*/ 0 h 637"/>
                <a:gd name="T4" fmla="*/ 0 w 637"/>
                <a:gd name="T5" fmla="*/ 636 h 637"/>
                <a:gd name="T6" fmla="*/ 0 w 637"/>
                <a:gd name="T7" fmla="*/ 508 h 637"/>
                <a:gd name="T8" fmla="*/ 508 w 637"/>
                <a:gd name="T9" fmla="*/ 0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7" h="637">
                  <a:moveTo>
                    <a:pt x="508" y="0"/>
                  </a:moveTo>
                  <a:lnTo>
                    <a:pt x="636" y="0"/>
                  </a:lnTo>
                  <a:lnTo>
                    <a:pt x="0" y="636"/>
                  </a:lnTo>
                  <a:lnTo>
                    <a:pt x="0" y="508"/>
                  </a:lnTo>
                  <a:lnTo>
                    <a:pt x="508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Freeform 1031"/>
            <p:cNvSpPr>
              <a:spLocks/>
            </p:cNvSpPr>
            <p:nvPr/>
          </p:nvSpPr>
          <p:spPr bwMode="ltGray">
            <a:xfrm>
              <a:off x="0" y="1812"/>
              <a:ext cx="637" cy="637"/>
            </a:xfrm>
            <a:custGeom>
              <a:avLst/>
              <a:gdLst>
                <a:gd name="T0" fmla="*/ 127 w 637"/>
                <a:gd name="T1" fmla="*/ 0 h 637"/>
                <a:gd name="T2" fmla="*/ 636 w 637"/>
                <a:gd name="T3" fmla="*/ 508 h 637"/>
                <a:gd name="T4" fmla="*/ 636 w 637"/>
                <a:gd name="T5" fmla="*/ 636 h 637"/>
                <a:gd name="T6" fmla="*/ 0 w 637"/>
                <a:gd name="T7" fmla="*/ 0 h 637"/>
                <a:gd name="T8" fmla="*/ 127 w 637"/>
                <a:gd name="T9" fmla="*/ 0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7" h="637">
                  <a:moveTo>
                    <a:pt x="127" y="0"/>
                  </a:moveTo>
                  <a:lnTo>
                    <a:pt x="636" y="508"/>
                  </a:lnTo>
                  <a:lnTo>
                    <a:pt x="636" y="636"/>
                  </a:lnTo>
                  <a:lnTo>
                    <a:pt x="0" y="0"/>
                  </a:lnTo>
                  <a:lnTo>
                    <a:pt x="127" y="0"/>
                  </a:lnTo>
                </a:path>
              </a:pathLst>
            </a:custGeom>
            <a:solidFill>
              <a:schemeClr val="bg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8200" name="Rectangle 1032"/>
          <p:cNvSpPr>
            <a:spLocks noGrp="1" noChangeArrowheads="1"/>
          </p:cNvSpPr>
          <p:nvPr>
            <p:ph type="ctrTitle" sz="quarter"/>
          </p:nvPr>
        </p:nvSpPr>
        <p:spPr>
          <a:xfrm>
            <a:off x="7620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8201" name="Rectangle 103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10" name="Rectangle 1034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" name="Rectangle 103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" name="Rectangle 103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32C6271-112B-401E-B596-E301C253D6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1326438"/>
      </p:ext>
    </p:extLst>
  </p:cSld>
  <p:clrMapOvr>
    <a:masterClrMapping/>
  </p:clrMapOvr>
  <p:transition spd="med">
    <p:cover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6DAB5-F0B8-48DE-BC60-761E020A2F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0016529"/>
      </p:ext>
    </p:extLst>
  </p:cSld>
  <p:clrMapOvr>
    <a:masterClrMapping/>
  </p:clrMapOvr>
  <p:transition spd="med">
    <p:cover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2263" y="419100"/>
            <a:ext cx="1944687" cy="567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9100"/>
            <a:ext cx="5681663" cy="5676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5159E-B77F-460F-AA2C-5E95BA69FA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2650730"/>
      </p:ext>
    </p:extLst>
  </p:cSld>
  <p:clrMapOvr>
    <a:masterClrMapping/>
  </p:clrMapOvr>
  <p:transition spd="med">
    <p:cover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19100"/>
            <a:ext cx="7778750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575A0-E34F-4A04-96E6-B41416BB41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7013773"/>
      </p:ext>
    </p:extLst>
  </p:cSld>
  <p:clrMapOvr>
    <a:masterClrMapping/>
  </p:clrMapOvr>
  <p:transition spd="med">
    <p:cover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19100"/>
            <a:ext cx="7778750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466C9-BEE9-42EA-9CA9-2F5D3EAEB4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849689"/>
      </p:ext>
    </p:extLst>
  </p:cSld>
  <p:clrMapOvr>
    <a:masterClrMapping/>
  </p:clrMapOvr>
  <p:transition spd="med">
    <p:cover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E669B-5B57-41BB-8501-247EE40F0D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3880121"/>
      </p:ext>
    </p:extLst>
  </p:cSld>
  <p:clrMapOvr>
    <a:masterClrMapping/>
  </p:clrMapOvr>
  <p:transition spd="med">
    <p:cover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64B06E-73E8-4D62-9660-A4237AF6C6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0231928"/>
      </p:ext>
    </p:extLst>
  </p:cSld>
  <p:clrMapOvr>
    <a:masterClrMapping/>
  </p:clrMapOvr>
  <p:transition spd="med">
    <p:cover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0D5DF-A1A9-4095-9DC2-76B40E6906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736787"/>
      </p:ext>
    </p:extLst>
  </p:cSld>
  <p:clrMapOvr>
    <a:masterClrMapping/>
  </p:clrMapOvr>
  <p:transition spd="med">
    <p:cover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CE3A4-AAF4-4BEC-972C-1BFB7E8688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2567805"/>
      </p:ext>
    </p:extLst>
  </p:cSld>
  <p:clrMapOvr>
    <a:masterClrMapping/>
  </p:clrMapOvr>
  <p:transition spd="med">
    <p:cover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74496-EB94-4948-938B-E8F503487E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5777520"/>
      </p:ext>
    </p:extLst>
  </p:cSld>
  <p:clrMapOvr>
    <a:masterClrMapping/>
  </p:clrMapOvr>
  <p:transition spd="med">
    <p:cover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CB72A-A7E9-4FE2-B776-926D2B5BED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7140739"/>
      </p:ext>
    </p:extLst>
  </p:cSld>
  <p:clrMapOvr>
    <a:masterClrMapping/>
  </p:clrMapOvr>
  <p:transition spd="med">
    <p:cover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0A8D9-A92C-4235-86D7-D8D3212B2A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4471731"/>
      </p:ext>
    </p:extLst>
  </p:cSld>
  <p:clrMapOvr>
    <a:masterClrMapping/>
  </p:clrMapOvr>
  <p:transition spd="med">
    <p:cover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D3BEB-2CBD-4BFD-A030-F7C5D15D2B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6283494"/>
      </p:ext>
    </p:extLst>
  </p:cSld>
  <p:clrMapOvr>
    <a:masterClrMapping/>
  </p:clrMapOvr>
  <p:transition spd="med">
    <p:cover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400050" y="209550"/>
            <a:ext cx="1525588" cy="1525588"/>
            <a:chOff x="252" y="132"/>
            <a:chExt cx="961" cy="961"/>
          </a:xfrm>
        </p:grpSpPr>
        <p:sp>
          <p:nvSpPr>
            <p:cNvPr id="7171" name="Freeform 3"/>
            <p:cNvSpPr>
              <a:spLocks/>
            </p:cNvSpPr>
            <p:nvPr/>
          </p:nvSpPr>
          <p:spPr bwMode="ltGray">
            <a:xfrm>
              <a:off x="252" y="132"/>
              <a:ext cx="961" cy="961"/>
            </a:xfrm>
            <a:custGeom>
              <a:avLst/>
              <a:gdLst>
                <a:gd name="T0" fmla="*/ 480 w 961"/>
                <a:gd name="T1" fmla="*/ 0 h 961"/>
                <a:gd name="T2" fmla="*/ 0 w 961"/>
                <a:gd name="T3" fmla="*/ 480 h 961"/>
                <a:gd name="T4" fmla="*/ 480 w 961"/>
                <a:gd name="T5" fmla="*/ 960 h 961"/>
                <a:gd name="T6" fmla="*/ 960 w 961"/>
                <a:gd name="T7" fmla="*/ 480 h 961"/>
                <a:gd name="T8" fmla="*/ 480 w 961"/>
                <a:gd name="T9" fmla="*/ 0 h 9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1" h="961">
                  <a:moveTo>
                    <a:pt x="480" y="0"/>
                  </a:moveTo>
                  <a:lnTo>
                    <a:pt x="0" y="480"/>
                  </a:lnTo>
                  <a:lnTo>
                    <a:pt x="480" y="960"/>
                  </a:lnTo>
                  <a:lnTo>
                    <a:pt x="960" y="480"/>
                  </a:lnTo>
                  <a:lnTo>
                    <a:pt x="480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172" name="Freeform 4"/>
            <p:cNvSpPr>
              <a:spLocks/>
            </p:cNvSpPr>
            <p:nvPr/>
          </p:nvSpPr>
          <p:spPr bwMode="ltGray">
            <a:xfrm>
              <a:off x="732" y="132"/>
              <a:ext cx="481" cy="481"/>
            </a:xfrm>
            <a:custGeom>
              <a:avLst/>
              <a:gdLst>
                <a:gd name="T0" fmla="*/ 0 w 481"/>
                <a:gd name="T1" fmla="*/ 96 h 481"/>
                <a:gd name="T2" fmla="*/ 0 w 481"/>
                <a:gd name="T3" fmla="*/ 0 h 481"/>
                <a:gd name="T4" fmla="*/ 480 w 481"/>
                <a:gd name="T5" fmla="*/ 480 h 481"/>
                <a:gd name="T6" fmla="*/ 384 w 481"/>
                <a:gd name="T7" fmla="*/ 480 h 481"/>
                <a:gd name="T8" fmla="*/ 0 w 481"/>
                <a:gd name="T9" fmla="*/ 96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1" h="481">
                  <a:moveTo>
                    <a:pt x="0" y="96"/>
                  </a:moveTo>
                  <a:lnTo>
                    <a:pt x="0" y="0"/>
                  </a:lnTo>
                  <a:lnTo>
                    <a:pt x="480" y="480"/>
                  </a:lnTo>
                  <a:lnTo>
                    <a:pt x="384" y="480"/>
                  </a:lnTo>
                  <a:lnTo>
                    <a:pt x="0" y="96"/>
                  </a:lnTo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173" name="Freeform 5"/>
            <p:cNvSpPr>
              <a:spLocks/>
            </p:cNvSpPr>
            <p:nvPr/>
          </p:nvSpPr>
          <p:spPr bwMode="ltGray">
            <a:xfrm>
              <a:off x="252" y="132"/>
              <a:ext cx="481" cy="481"/>
            </a:xfrm>
            <a:custGeom>
              <a:avLst/>
              <a:gdLst>
                <a:gd name="T0" fmla="*/ 480 w 481"/>
                <a:gd name="T1" fmla="*/ 0 h 481"/>
                <a:gd name="T2" fmla="*/ 480 w 481"/>
                <a:gd name="T3" fmla="*/ 96 h 481"/>
                <a:gd name="T4" fmla="*/ 96 w 481"/>
                <a:gd name="T5" fmla="*/ 480 h 481"/>
                <a:gd name="T6" fmla="*/ 0 w 481"/>
                <a:gd name="T7" fmla="*/ 480 h 481"/>
                <a:gd name="T8" fmla="*/ 480 w 481"/>
                <a:gd name="T9" fmla="*/ 0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1" h="481">
                  <a:moveTo>
                    <a:pt x="480" y="0"/>
                  </a:moveTo>
                  <a:lnTo>
                    <a:pt x="480" y="96"/>
                  </a:lnTo>
                  <a:lnTo>
                    <a:pt x="96" y="480"/>
                  </a:lnTo>
                  <a:lnTo>
                    <a:pt x="0" y="480"/>
                  </a:lnTo>
                  <a:lnTo>
                    <a:pt x="480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174" name="Freeform 6"/>
            <p:cNvSpPr>
              <a:spLocks/>
            </p:cNvSpPr>
            <p:nvPr/>
          </p:nvSpPr>
          <p:spPr bwMode="ltGray">
            <a:xfrm>
              <a:off x="732" y="612"/>
              <a:ext cx="481" cy="481"/>
            </a:xfrm>
            <a:custGeom>
              <a:avLst/>
              <a:gdLst>
                <a:gd name="T0" fmla="*/ 384 w 481"/>
                <a:gd name="T1" fmla="*/ 0 h 481"/>
                <a:gd name="T2" fmla="*/ 480 w 481"/>
                <a:gd name="T3" fmla="*/ 0 h 481"/>
                <a:gd name="T4" fmla="*/ 0 w 481"/>
                <a:gd name="T5" fmla="*/ 480 h 481"/>
                <a:gd name="T6" fmla="*/ 0 w 481"/>
                <a:gd name="T7" fmla="*/ 384 h 481"/>
                <a:gd name="T8" fmla="*/ 384 w 481"/>
                <a:gd name="T9" fmla="*/ 0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1" h="481">
                  <a:moveTo>
                    <a:pt x="384" y="0"/>
                  </a:moveTo>
                  <a:lnTo>
                    <a:pt x="480" y="0"/>
                  </a:lnTo>
                  <a:lnTo>
                    <a:pt x="0" y="480"/>
                  </a:lnTo>
                  <a:lnTo>
                    <a:pt x="0" y="384"/>
                  </a:lnTo>
                  <a:lnTo>
                    <a:pt x="384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175" name="Freeform 7"/>
            <p:cNvSpPr>
              <a:spLocks/>
            </p:cNvSpPr>
            <p:nvPr/>
          </p:nvSpPr>
          <p:spPr bwMode="ltGray">
            <a:xfrm>
              <a:off x="252" y="612"/>
              <a:ext cx="481" cy="481"/>
            </a:xfrm>
            <a:custGeom>
              <a:avLst/>
              <a:gdLst>
                <a:gd name="T0" fmla="*/ 96 w 481"/>
                <a:gd name="T1" fmla="*/ 0 h 481"/>
                <a:gd name="T2" fmla="*/ 480 w 481"/>
                <a:gd name="T3" fmla="*/ 384 h 481"/>
                <a:gd name="T4" fmla="*/ 480 w 481"/>
                <a:gd name="T5" fmla="*/ 480 h 481"/>
                <a:gd name="T6" fmla="*/ 0 w 481"/>
                <a:gd name="T7" fmla="*/ 0 h 481"/>
                <a:gd name="T8" fmla="*/ 96 w 481"/>
                <a:gd name="T9" fmla="*/ 0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1" h="481">
                  <a:moveTo>
                    <a:pt x="96" y="0"/>
                  </a:moveTo>
                  <a:lnTo>
                    <a:pt x="480" y="384"/>
                  </a:lnTo>
                  <a:lnTo>
                    <a:pt x="480" y="480"/>
                  </a:lnTo>
                  <a:lnTo>
                    <a:pt x="0" y="0"/>
                  </a:lnTo>
                  <a:lnTo>
                    <a:pt x="96" y="0"/>
                  </a:lnTo>
                </a:path>
              </a:pathLst>
            </a:custGeom>
            <a:solidFill>
              <a:schemeClr val="bg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717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419100"/>
            <a:ext cx="7778750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17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b="0">
                <a:effectLst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17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b="0">
                <a:effectLst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18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 smtClean="0"/>
            </a:lvl1pPr>
          </a:lstStyle>
          <a:p>
            <a:pPr>
              <a:defRPr/>
            </a:pPr>
            <a:fld id="{4E7E0DE4-899A-4CC6-B0EF-855AED8B20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0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ransition spd="med">
    <p:cover dir="r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9.png"/><Relationship Id="rId5" Type="http://schemas.microsoft.com/office/2011/relationships/inkAction" Target="../ink/inkAction7.xml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11.m4a"/><Relationship Id="rId7" Type="http://schemas.openxmlformats.org/officeDocument/2006/relationships/image" Target="../media/image2.wmf"/><Relationship Id="rId2" Type="http://schemas.openxmlformats.org/officeDocument/2006/relationships/tags" Target="../tags/tag10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2.png"/><Relationship Id="rId4" Type="http://schemas.openxmlformats.org/officeDocument/2006/relationships/audio" Target="../media/media11.m4a"/><Relationship Id="rId9" Type="http://schemas.microsoft.com/office/2011/relationships/inkAction" Target="../ink/inkAction8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11/relationships/inkAction" Target="../ink/inkAction9.xml"/><Relationship Id="rId3" Type="http://schemas.openxmlformats.org/officeDocument/2006/relationships/audio" Target="../media/media12.m4a"/><Relationship Id="rId7" Type="http://schemas.openxmlformats.org/officeDocument/2006/relationships/image" Target="../media/image14.png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13.png"/><Relationship Id="rId5" Type="http://schemas.openxmlformats.org/officeDocument/2006/relationships/image" Target="../media/image40.png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13.m4a"/><Relationship Id="rId7" Type="http://schemas.microsoft.com/office/2011/relationships/inkAction" Target="../ink/inkAction10.xml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60.png"/><Relationship Id="rId5" Type="http://schemas.openxmlformats.org/officeDocument/2006/relationships/image" Target="../media/image50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microsoft.com/office/2011/relationships/inkAction" Target="../ink/inkAction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1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microsoft.com/office/2011/relationships/inkAction" Target="../ink/inkAction2.xml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microsoft.com/office/2011/relationships/inkAction" Target="../ink/inkAction3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microsoft.com/office/2011/relationships/inkAction" Target="../ink/inkAction4.xml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microsoft.com/office/2011/relationships/inkAction" Target="../ink/inkAction5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1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5" Type="http://schemas.microsoft.com/office/2011/relationships/inkAction" Target="../ink/inkAction6.xml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Electric Fields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11868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419100"/>
            <a:ext cx="7778750" cy="1395413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Electric Field Lines Due to a Point Charge</a:t>
            </a:r>
          </a:p>
        </p:txBody>
      </p:sp>
      <p:grpSp>
        <p:nvGrpSpPr>
          <p:cNvPr id="14339" name="Group 3"/>
          <p:cNvGrpSpPr>
            <a:grpSpLocks/>
          </p:cNvGrpSpPr>
          <p:nvPr/>
        </p:nvGrpSpPr>
        <p:grpSpPr bwMode="auto">
          <a:xfrm>
            <a:off x="2522538" y="2227263"/>
            <a:ext cx="4102100" cy="3841750"/>
            <a:chOff x="1392" y="1252"/>
            <a:chExt cx="2584" cy="2420"/>
          </a:xfrm>
        </p:grpSpPr>
        <p:sp>
          <p:nvSpPr>
            <p:cNvPr id="14340" name="Oval 4"/>
            <p:cNvSpPr>
              <a:spLocks noChangeAspect="1" noChangeArrowheads="1"/>
            </p:cNvSpPr>
            <p:nvPr/>
          </p:nvSpPr>
          <p:spPr bwMode="auto">
            <a:xfrm>
              <a:off x="2151" y="1914"/>
              <a:ext cx="1065" cy="101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3324" name="Group 5"/>
            <p:cNvGrpSpPr>
              <a:grpSpLocks/>
            </p:cNvGrpSpPr>
            <p:nvPr/>
          </p:nvGrpSpPr>
          <p:grpSpPr bwMode="auto">
            <a:xfrm>
              <a:off x="2151" y="1894"/>
              <a:ext cx="1065" cy="1065"/>
              <a:chOff x="486" y="1442"/>
              <a:chExt cx="1065" cy="1065"/>
            </a:xfrm>
          </p:grpSpPr>
          <p:sp>
            <p:nvSpPr>
              <p:cNvPr id="13342" name="Text Box 6"/>
              <p:cNvSpPr txBox="1">
                <a:spLocks noChangeAspect="1" noChangeArrowheads="1"/>
              </p:cNvSpPr>
              <p:nvPr/>
            </p:nvSpPr>
            <p:spPr bwMode="auto">
              <a:xfrm>
                <a:off x="1058" y="1461"/>
                <a:ext cx="19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3343" name="Text Box 7"/>
              <p:cNvSpPr txBox="1">
                <a:spLocks noChangeAspect="1" noChangeArrowheads="1"/>
              </p:cNvSpPr>
              <p:nvPr/>
            </p:nvSpPr>
            <p:spPr bwMode="auto">
              <a:xfrm>
                <a:off x="1242" y="1554"/>
                <a:ext cx="19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3344" name="Text Box 8"/>
              <p:cNvSpPr txBox="1">
                <a:spLocks noChangeAspect="1" noChangeArrowheads="1"/>
              </p:cNvSpPr>
              <p:nvPr/>
            </p:nvSpPr>
            <p:spPr bwMode="auto">
              <a:xfrm>
                <a:off x="1341" y="1684"/>
                <a:ext cx="197" cy="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3345" name="Text Box 9"/>
              <p:cNvSpPr txBox="1">
                <a:spLocks noChangeAspect="1" noChangeArrowheads="1"/>
              </p:cNvSpPr>
              <p:nvPr/>
            </p:nvSpPr>
            <p:spPr bwMode="auto">
              <a:xfrm>
                <a:off x="1354" y="1851"/>
                <a:ext cx="197" cy="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3346" name="Text Box 10"/>
              <p:cNvSpPr txBox="1">
                <a:spLocks noChangeAspect="1" noChangeArrowheads="1"/>
              </p:cNvSpPr>
              <p:nvPr/>
            </p:nvSpPr>
            <p:spPr bwMode="auto">
              <a:xfrm>
                <a:off x="1115" y="1832"/>
                <a:ext cx="19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3347" name="Text Box 11"/>
              <p:cNvSpPr txBox="1">
                <a:spLocks noChangeAspect="1" noChangeArrowheads="1"/>
              </p:cNvSpPr>
              <p:nvPr/>
            </p:nvSpPr>
            <p:spPr bwMode="auto">
              <a:xfrm>
                <a:off x="1340" y="2018"/>
                <a:ext cx="197" cy="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3348" name="Text Box 12"/>
              <p:cNvSpPr txBox="1">
                <a:spLocks noChangeAspect="1" noChangeArrowheads="1"/>
              </p:cNvSpPr>
              <p:nvPr/>
            </p:nvSpPr>
            <p:spPr bwMode="auto">
              <a:xfrm>
                <a:off x="1255" y="2166"/>
                <a:ext cx="19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3349" name="Text Box 13"/>
              <p:cNvSpPr txBox="1">
                <a:spLocks noChangeAspect="1" noChangeArrowheads="1"/>
              </p:cNvSpPr>
              <p:nvPr/>
            </p:nvSpPr>
            <p:spPr bwMode="auto">
              <a:xfrm>
                <a:off x="1016" y="2055"/>
                <a:ext cx="19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3350" name="Text Box 14"/>
              <p:cNvSpPr txBox="1">
                <a:spLocks noChangeAspect="1" noChangeArrowheads="1"/>
              </p:cNvSpPr>
              <p:nvPr/>
            </p:nvSpPr>
            <p:spPr bwMode="auto">
              <a:xfrm>
                <a:off x="1114" y="2241"/>
                <a:ext cx="19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3351" name="Text Box 15"/>
              <p:cNvSpPr txBox="1">
                <a:spLocks noChangeAspect="1" noChangeArrowheads="1"/>
              </p:cNvSpPr>
              <p:nvPr/>
            </p:nvSpPr>
            <p:spPr bwMode="auto">
              <a:xfrm>
                <a:off x="727" y="1907"/>
                <a:ext cx="197" cy="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3352" name="Text Box 16"/>
              <p:cNvSpPr txBox="1">
                <a:spLocks noChangeAspect="1" noChangeArrowheads="1"/>
              </p:cNvSpPr>
              <p:nvPr/>
            </p:nvSpPr>
            <p:spPr bwMode="auto">
              <a:xfrm>
                <a:off x="861" y="2277"/>
                <a:ext cx="197" cy="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3353" name="Text Box 17"/>
              <p:cNvSpPr txBox="1">
                <a:spLocks noChangeAspect="1" noChangeArrowheads="1"/>
              </p:cNvSpPr>
              <p:nvPr/>
            </p:nvSpPr>
            <p:spPr bwMode="auto">
              <a:xfrm>
                <a:off x="527" y="2055"/>
                <a:ext cx="19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3354" name="Text Box 18"/>
              <p:cNvSpPr txBox="1">
                <a:spLocks noChangeAspect="1" noChangeArrowheads="1"/>
              </p:cNvSpPr>
              <p:nvPr/>
            </p:nvSpPr>
            <p:spPr bwMode="auto">
              <a:xfrm>
                <a:off x="626" y="2185"/>
                <a:ext cx="19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3355" name="Text Box 19"/>
              <p:cNvSpPr txBox="1">
                <a:spLocks noChangeAspect="1" noChangeArrowheads="1"/>
              </p:cNvSpPr>
              <p:nvPr/>
            </p:nvSpPr>
            <p:spPr bwMode="auto">
              <a:xfrm>
                <a:off x="683" y="1506"/>
                <a:ext cx="197" cy="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3356" name="Text Box 20"/>
              <p:cNvSpPr txBox="1">
                <a:spLocks noChangeAspect="1" noChangeArrowheads="1"/>
              </p:cNvSpPr>
              <p:nvPr/>
            </p:nvSpPr>
            <p:spPr bwMode="auto">
              <a:xfrm>
                <a:off x="880" y="1684"/>
                <a:ext cx="197" cy="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3357" name="Text Box 21"/>
              <p:cNvSpPr txBox="1">
                <a:spLocks noChangeAspect="1" noChangeArrowheads="1"/>
              </p:cNvSpPr>
              <p:nvPr/>
            </p:nvSpPr>
            <p:spPr bwMode="auto">
              <a:xfrm>
                <a:off x="861" y="1442"/>
                <a:ext cx="197" cy="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3358" name="Text Box 22"/>
              <p:cNvSpPr txBox="1">
                <a:spLocks noChangeAspect="1" noChangeArrowheads="1"/>
              </p:cNvSpPr>
              <p:nvPr/>
            </p:nvSpPr>
            <p:spPr bwMode="auto">
              <a:xfrm>
                <a:off x="486" y="1851"/>
                <a:ext cx="197" cy="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3359" name="Text Box 23"/>
              <p:cNvSpPr txBox="1">
                <a:spLocks noChangeAspect="1" noChangeArrowheads="1"/>
              </p:cNvSpPr>
              <p:nvPr/>
            </p:nvSpPr>
            <p:spPr bwMode="auto">
              <a:xfrm>
                <a:off x="527" y="1665"/>
                <a:ext cx="19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</p:grpSp>
        <p:sp>
          <p:nvSpPr>
            <p:cNvPr id="14360" name="Line 24"/>
            <p:cNvSpPr>
              <a:spLocks noChangeShapeType="1"/>
            </p:cNvSpPr>
            <p:nvPr/>
          </p:nvSpPr>
          <p:spPr bwMode="auto">
            <a:xfrm flipV="1">
              <a:off x="2681" y="1252"/>
              <a:ext cx="0" cy="6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361" name="Line 25"/>
            <p:cNvSpPr>
              <a:spLocks noChangeShapeType="1"/>
            </p:cNvSpPr>
            <p:nvPr/>
          </p:nvSpPr>
          <p:spPr bwMode="auto">
            <a:xfrm flipH="1" flipV="1">
              <a:off x="2240" y="1344"/>
              <a:ext cx="248" cy="6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362" name="Line 26"/>
            <p:cNvSpPr>
              <a:spLocks noChangeShapeType="1"/>
            </p:cNvSpPr>
            <p:nvPr/>
          </p:nvSpPr>
          <p:spPr bwMode="auto">
            <a:xfrm rot="-100322" flipH="1" flipV="1">
              <a:off x="1851" y="1556"/>
              <a:ext cx="448" cy="5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363" name="Line 27"/>
            <p:cNvSpPr>
              <a:spLocks noChangeShapeType="1"/>
            </p:cNvSpPr>
            <p:nvPr/>
          </p:nvSpPr>
          <p:spPr bwMode="auto">
            <a:xfrm rot="-135537" flipH="1" flipV="1">
              <a:off x="1464" y="1914"/>
              <a:ext cx="711" cy="3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364" name="Line 28"/>
            <p:cNvSpPr>
              <a:spLocks noChangeShapeType="1"/>
            </p:cNvSpPr>
            <p:nvPr/>
          </p:nvSpPr>
          <p:spPr bwMode="auto">
            <a:xfrm flipH="1">
              <a:off x="1392" y="2470"/>
              <a:ext cx="759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365" name="Line 29"/>
            <p:cNvSpPr>
              <a:spLocks noChangeShapeType="1"/>
            </p:cNvSpPr>
            <p:nvPr/>
          </p:nvSpPr>
          <p:spPr bwMode="auto">
            <a:xfrm flipH="1">
              <a:off x="1508" y="2637"/>
              <a:ext cx="684" cy="3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366" name="Line 30"/>
            <p:cNvSpPr>
              <a:spLocks noChangeShapeType="1"/>
            </p:cNvSpPr>
            <p:nvPr/>
          </p:nvSpPr>
          <p:spPr bwMode="auto">
            <a:xfrm flipH="1">
              <a:off x="1752" y="2800"/>
              <a:ext cx="596" cy="5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367" name="Line 31"/>
            <p:cNvSpPr>
              <a:spLocks noChangeShapeType="1"/>
            </p:cNvSpPr>
            <p:nvPr/>
          </p:nvSpPr>
          <p:spPr bwMode="auto">
            <a:xfrm rot="21241791" flipH="1">
              <a:off x="2157" y="2928"/>
              <a:ext cx="390" cy="6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368" name="Line 32"/>
            <p:cNvSpPr>
              <a:spLocks noChangeShapeType="1"/>
            </p:cNvSpPr>
            <p:nvPr/>
          </p:nvSpPr>
          <p:spPr bwMode="auto">
            <a:xfrm>
              <a:off x="2681" y="2933"/>
              <a:ext cx="0" cy="7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369" name="Line 33"/>
            <p:cNvSpPr>
              <a:spLocks noChangeShapeType="1"/>
            </p:cNvSpPr>
            <p:nvPr/>
          </p:nvSpPr>
          <p:spPr bwMode="auto">
            <a:xfrm>
              <a:off x="2878" y="2900"/>
              <a:ext cx="296" cy="6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370" name="Line 34"/>
            <p:cNvSpPr>
              <a:spLocks noChangeShapeType="1"/>
            </p:cNvSpPr>
            <p:nvPr/>
          </p:nvSpPr>
          <p:spPr bwMode="auto">
            <a:xfrm rot="-372328">
              <a:off x="3088" y="2760"/>
              <a:ext cx="552" cy="6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371" name="Line 35"/>
            <p:cNvSpPr>
              <a:spLocks noChangeShapeType="1"/>
            </p:cNvSpPr>
            <p:nvPr/>
          </p:nvSpPr>
          <p:spPr bwMode="auto">
            <a:xfrm>
              <a:off x="3174" y="2618"/>
              <a:ext cx="75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372" name="Line 36"/>
            <p:cNvSpPr>
              <a:spLocks noChangeShapeType="1"/>
            </p:cNvSpPr>
            <p:nvPr/>
          </p:nvSpPr>
          <p:spPr bwMode="auto">
            <a:xfrm>
              <a:off x="3216" y="2470"/>
              <a:ext cx="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373" name="Line 37"/>
            <p:cNvSpPr>
              <a:spLocks noChangeShapeType="1"/>
            </p:cNvSpPr>
            <p:nvPr/>
          </p:nvSpPr>
          <p:spPr bwMode="auto">
            <a:xfrm flipV="1">
              <a:off x="3203" y="2006"/>
              <a:ext cx="721" cy="2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374" name="Line 38"/>
            <p:cNvSpPr>
              <a:spLocks noChangeShapeType="1"/>
            </p:cNvSpPr>
            <p:nvPr/>
          </p:nvSpPr>
          <p:spPr bwMode="auto">
            <a:xfrm rot="21363027" flipV="1">
              <a:off x="3113" y="1756"/>
              <a:ext cx="571" cy="3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375" name="Line 39"/>
            <p:cNvSpPr>
              <a:spLocks noChangeShapeType="1"/>
            </p:cNvSpPr>
            <p:nvPr/>
          </p:nvSpPr>
          <p:spPr bwMode="auto">
            <a:xfrm rot="21395747" flipV="1">
              <a:off x="2997" y="1560"/>
              <a:ext cx="427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376" name="Line 40"/>
            <p:cNvSpPr>
              <a:spLocks noChangeShapeType="1"/>
            </p:cNvSpPr>
            <p:nvPr/>
          </p:nvSpPr>
          <p:spPr bwMode="auto">
            <a:xfrm flipV="1">
              <a:off x="2878" y="1344"/>
              <a:ext cx="296" cy="6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4377" name="Text Box 41"/>
          <p:cNvSpPr txBox="1">
            <a:spLocks noChangeArrowheads="1"/>
          </p:cNvSpPr>
          <p:nvPr/>
        </p:nvSpPr>
        <p:spPr bwMode="auto">
          <a:xfrm>
            <a:off x="1011238" y="5688013"/>
            <a:ext cx="2239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Positive Charge</a:t>
            </a:r>
          </a:p>
        </p:txBody>
      </p:sp>
      <p:sp>
        <p:nvSpPr>
          <p:cNvPr id="14378" name="Text Box 42"/>
          <p:cNvSpPr txBox="1">
            <a:spLocks noChangeArrowheads="1"/>
          </p:cNvSpPr>
          <p:nvPr/>
        </p:nvSpPr>
        <p:spPr bwMode="auto">
          <a:xfrm>
            <a:off x="5999163" y="2130425"/>
            <a:ext cx="26177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Direction of field is away from the positive charge.</a:t>
            </a:r>
          </a:p>
        </p:txBody>
      </p:sp>
      <p:grpSp>
        <p:nvGrpSpPr>
          <p:cNvPr id="14383" name="Group 47"/>
          <p:cNvGrpSpPr>
            <a:grpSpLocks/>
          </p:cNvGrpSpPr>
          <p:nvPr/>
        </p:nvGrpSpPr>
        <p:grpSpPr bwMode="auto">
          <a:xfrm>
            <a:off x="5194300" y="4586288"/>
            <a:ext cx="3584575" cy="1176337"/>
            <a:chOff x="3272" y="2889"/>
            <a:chExt cx="2258" cy="741"/>
          </a:xfrm>
        </p:grpSpPr>
        <p:sp>
          <p:nvSpPr>
            <p:cNvPr id="14379" name="Text Box 43"/>
            <p:cNvSpPr txBox="1">
              <a:spLocks noChangeArrowheads="1"/>
            </p:cNvSpPr>
            <p:nvPr/>
          </p:nvSpPr>
          <p:spPr bwMode="auto">
            <a:xfrm>
              <a:off x="3881" y="3110"/>
              <a:ext cx="1649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en-US" sz="160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Lines intersect the surface of a charged particle at right angles.</a:t>
              </a:r>
            </a:p>
          </p:txBody>
        </p:sp>
        <p:sp>
          <p:nvSpPr>
            <p:cNvPr id="14380" name="Rectangle 44"/>
            <p:cNvSpPr>
              <a:spLocks noChangeArrowheads="1"/>
            </p:cNvSpPr>
            <p:nvPr/>
          </p:nvSpPr>
          <p:spPr bwMode="auto">
            <a:xfrm rot="2574065">
              <a:off x="3272" y="2889"/>
              <a:ext cx="115" cy="108"/>
            </a:xfrm>
            <a:prstGeom prst="rect">
              <a:avLst/>
            </a:prstGeom>
            <a:noFill/>
            <a:ln w="254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381" name="Freeform 45"/>
            <p:cNvSpPr>
              <a:spLocks/>
            </p:cNvSpPr>
            <p:nvPr/>
          </p:nvSpPr>
          <p:spPr bwMode="auto">
            <a:xfrm>
              <a:off x="3419" y="2901"/>
              <a:ext cx="503" cy="290"/>
            </a:xfrm>
            <a:custGeom>
              <a:avLst/>
              <a:gdLst>
                <a:gd name="T0" fmla="*/ 503 w 503"/>
                <a:gd name="T1" fmla="*/ 290 h 290"/>
                <a:gd name="T2" fmla="*/ 229 w 503"/>
                <a:gd name="T3" fmla="*/ 43 h 290"/>
                <a:gd name="T4" fmla="*/ 0 w 503"/>
                <a:gd name="T5" fmla="*/ 34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3" h="290">
                  <a:moveTo>
                    <a:pt x="503" y="290"/>
                  </a:moveTo>
                  <a:cubicBezTo>
                    <a:pt x="408" y="188"/>
                    <a:pt x="313" y="86"/>
                    <a:pt x="229" y="43"/>
                  </a:cubicBezTo>
                  <a:cubicBezTo>
                    <a:pt x="145" y="0"/>
                    <a:pt x="38" y="35"/>
                    <a:pt x="0" y="34"/>
                  </a:cubicBezTo>
                </a:path>
              </a:pathLst>
            </a:cu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4382" name="Text Box 46"/>
          <p:cNvSpPr txBox="1">
            <a:spLocks noChangeArrowheads="1"/>
          </p:cNvSpPr>
          <p:nvPr/>
        </p:nvSpPr>
        <p:spPr bwMode="auto">
          <a:xfrm>
            <a:off x="433388" y="2173288"/>
            <a:ext cx="2617787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Density of lines is highest close to the surface of the charged object and decreases radially outward.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723760" y="2854440"/>
              <a:ext cx="2991960" cy="2582280"/>
            </p14:xfrm>
          </p:contentPart>
        </mc:Choice>
        <mc:Fallback xmlns=""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14400" y="2845080"/>
                <a:ext cx="3010680" cy="2601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80493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1000"/>
                                        <p:tgtEl>
                                          <p:spTgt spid="14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4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1000"/>
                                        <p:tgtEl>
                                          <p:spTgt spid="14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1000"/>
                                        <p:tgtEl>
                                          <p:spTgt spid="14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377" grpId="0"/>
      <p:bldP spid="14378" grpId="0"/>
      <p:bldP spid="1438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Electrostatic Force and Distance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1981200"/>
            <a:ext cx="7670800" cy="4114800"/>
          </a:xfrm>
        </p:spPr>
        <p:txBody>
          <a:bodyPr/>
          <a:lstStyle/>
          <a:p>
            <a:pPr>
              <a:defRPr/>
            </a:pPr>
            <a:r>
              <a:rPr lang="en-US" altLang="en-US" sz="2800" smtClean="0"/>
              <a:t>For point charges:</a:t>
            </a:r>
          </a:p>
          <a:p>
            <a:pPr lvl="1">
              <a:defRPr/>
            </a:pPr>
            <a:r>
              <a:rPr lang="en-US" altLang="en-US" sz="2400" smtClean="0"/>
              <a:t>The strength of the field decreases as the distance increases.</a:t>
            </a:r>
          </a:p>
        </p:txBody>
      </p:sp>
      <p:grpSp>
        <p:nvGrpSpPr>
          <p:cNvPr id="28676" name="Group 4"/>
          <p:cNvGrpSpPr>
            <a:grpSpLocks noChangeAspect="1"/>
          </p:cNvGrpSpPr>
          <p:nvPr/>
        </p:nvGrpSpPr>
        <p:grpSpPr bwMode="auto">
          <a:xfrm>
            <a:off x="4594225" y="3108325"/>
            <a:ext cx="3857625" cy="3611563"/>
            <a:chOff x="1392" y="1252"/>
            <a:chExt cx="2584" cy="2420"/>
          </a:xfrm>
        </p:grpSpPr>
        <p:sp>
          <p:nvSpPr>
            <p:cNvPr id="28677" name="Oval 5"/>
            <p:cNvSpPr>
              <a:spLocks noChangeAspect="1" noChangeArrowheads="1"/>
            </p:cNvSpPr>
            <p:nvPr/>
          </p:nvSpPr>
          <p:spPr bwMode="auto">
            <a:xfrm>
              <a:off x="2151" y="1914"/>
              <a:ext cx="1063" cy="101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4352" name="Group 6"/>
            <p:cNvGrpSpPr>
              <a:grpSpLocks noChangeAspect="1"/>
            </p:cNvGrpSpPr>
            <p:nvPr/>
          </p:nvGrpSpPr>
          <p:grpSpPr bwMode="auto">
            <a:xfrm>
              <a:off x="2151" y="1894"/>
              <a:ext cx="1077" cy="1081"/>
              <a:chOff x="486" y="1442"/>
              <a:chExt cx="1077" cy="1081"/>
            </a:xfrm>
          </p:grpSpPr>
          <p:sp>
            <p:nvSpPr>
              <p:cNvPr id="14370" name="Text Box 7"/>
              <p:cNvSpPr txBox="1">
                <a:spLocks noChangeAspect="1" noChangeArrowheads="1"/>
              </p:cNvSpPr>
              <p:nvPr/>
            </p:nvSpPr>
            <p:spPr bwMode="auto">
              <a:xfrm>
                <a:off x="1059" y="1461"/>
                <a:ext cx="209" cy="2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4371" name="Text Box 8"/>
              <p:cNvSpPr txBox="1">
                <a:spLocks noChangeAspect="1" noChangeArrowheads="1"/>
              </p:cNvSpPr>
              <p:nvPr/>
            </p:nvSpPr>
            <p:spPr bwMode="auto">
              <a:xfrm>
                <a:off x="1242" y="1554"/>
                <a:ext cx="209" cy="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4372" name="Text Box 9"/>
              <p:cNvSpPr txBox="1">
                <a:spLocks noChangeAspect="1" noChangeArrowheads="1"/>
              </p:cNvSpPr>
              <p:nvPr/>
            </p:nvSpPr>
            <p:spPr bwMode="auto">
              <a:xfrm>
                <a:off x="1341" y="1684"/>
                <a:ext cx="209" cy="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4373" name="Text Box 10"/>
              <p:cNvSpPr txBox="1">
                <a:spLocks noChangeAspect="1" noChangeArrowheads="1"/>
              </p:cNvSpPr>
              <p:nvPr/>
            </p:nvSpPr>
            <p:spPr bwMode="auto">
              <a:xfrm>
                <a:off x="1354" y="1851"/>
                <a:ext cx="209" cy="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4374" name="Text Box 11"/>
              <p:cNvSpPr txBox="1">
                <a:spLocks noChangeAspect="1" noChangeArrowheads="1"/>
              </p:cNvSpPr>
              <p:nvPr/>
            </p:nvSpPr>
            <p:spPr bwMode="auto">
              <a:xfrm>
                <a:off x="1116" y="1832"/>
                <a:ext cx="209" cy="2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4375" name="Text Box 12"/>
              <p:cNvSpPr txBox="1">
                <a:spLocks noChangeAspect="1" noChangeArrowheads="1"/>
              </p:cNvSpPr>
              <p:nvPr/>
            </p:nvSpPr>
            <p:spPr bwMode="auto">
              <a:xfrm>
                <a:off x="1340" y="2018"/>
                <a:ext cx="210" cy="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4376" name="Text Box 13"/>
              <p:cNvSpPr txBox="1">
                <a:spLocks noChangeAspect="1" noChangeArrowheads="1"/>
              </p:cNvSpPr>
              <p:nvPr/>
            </p:nvSpPr>
            <p:spPr bwMode="auto">
              <a:xfrm>
                <a:off x="1255" y="2166"/>
                <a:ext cx="209" cy="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4377" name="Text Box 14"/>
              <p:cNvSpPr txBox="1">
                <a:spLocks noChangeAspect="1" noChangeArrowheads="1"/>
              </p:cNvSpPr>
              <p:nvPr/>
            </p:nvSpPr>
            <p:spPr bwMode="auto">
              <a:xfrm>
                <a:off x="1016" y="2056"/>
                <a:ext cx="209" cy="2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4378" name="Text Box 15"/>
              <p:cNvSpPr txBox="1">
                <a:spLocks noChangeAspect="1" noChangeArrowheads="1"/>
              </p:cNvSpPr>
              <p:nvPr/>
            </p:nvSpPr>
            <p:spPr bwMode="auto">
              <a:xfrm>
                <a:off x="1113" y="2241"/>
                <a:ext cx="210" cy="2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4379" name="Text Box 16"/>
              <p:cNvSpPr txBox="1">
                <a:spLocks noChangeAspect="1" noChangeArrowheads="1"/>
              </p:cNvSpPr>
              <p:nvPr/>
            </p:nvSpPr>
            <p:spPr bwMode="auto">
              <a:xfrm>
                <a:off x="726" y="1907"/>
                <a:ext cx="198" cy="2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4380" name="Text Box 17"/>
              <p:cNvSpPr txBox="1">
                <a:spLocks noChangeAspect="1" noChangeArrowheads="1"/>
              </p:cNvSpPr>
              <p:nvPr/>
            </p:nvSpPr>
            <p:spPr bwMode="auto">
              <a:xfrm>
                <a:off x="861" y="2277"/>
                <a:ext cx="210" cy="2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4381" name="Text Box 18"/>
              <p:cNvSpPr txBox="1">
                <a:spLocks noChangeAspect="1" noChangeArrowheads="1"/>
              </p:cNvSpPr>
              <p:nvPr/>
            </p:nvSpPr>
            <p:spPr bwMode="auto">
              <a:xfrm>
                <a:off x="527" y="2056"/>
                <a:ext cx="210" cy="2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4382" name="Text Box 19"/>
              <p:cNvSpPr txBox="1">
                <a:spLocks noChangeAspect="1" noChangeArrowheads="1"/>
              </p:cNvSpPr>
              <p:nvPr/>
            </p:nvSpPr>
            <p:spPr bwMode="auto">
              <a:xfrm>
                <a:off x="626" y="2185"/>
                <a:ext cx="210" cy="2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4383" name="Text Box 20"/>
              <p:cNvSpPr txBox="1">
                <a:spLocks noChangeAspect="1" noChangeArrowheads="1"/>
              </p:cNvSpPr>
              <p:nvPr/>
            </p:nvSpPr>
            <p:spPr bwMode="auto">
              <a:xfrm>
                <a:off x="683" y="1506"/>
                <a:ext cx="209" cy="2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4384" name="Text Box 21"/>
              <p:cNvSpPr txBox="1">
                <a:spLocks noChangeAspect="1" noChangeArrowheads="1"/>
              </p:cNvSpPr>
              <p:nvPr/>
            </p:nvSpPr>
            <p:spPr bwMode="auto">
              <a:xfrm>
                <a:off x="880" y="1685"/>
                <a:ext cx="209" cy="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4385" name="Text Box 22"/>
              <p:cNvSpPr txBox="1">
                <a:spLocks noChangeAspect="1" noChangeArrowheads="1"/>
              </p:cNvSpPr>
              <p:nvPr/>
            </p:nvSpPr>
            <p:spPr bwMode="auto">
              <a:xfrm>
                <a:off x="861" y="1442"/>
                <a:ext cx="210" cy="2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4386" name="Text Box 23"/>
              <p:cNvSpPr txBox="1">
                <a:spLocks noChangeAspect="1" noChangeArrowheads="1"/>
              </p:cNvSpPr>
              <p:nvPr/>
            </p:nvSpPr>
            <p:spPr bwMode="auto">
              <a:xfrm>
                <a:off x="486" y="1851"/>
                <a:ext cx="210" cy="2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  <p:sp>
            <p:nvSpPr>
              <p:cNvPr id="14387" name="Text Box 24"/>
              <p:cNvSpPr txBox="1">
                <a:spLocks noChangeAspect="1" noChangeArrowheads="1"/>
              </p:cNvSpPr>
              <p:nvPr/>
            </p:nvSpPr>
            <p:spPr bwMode="auto">
              <a:xfrm>
                <a:off x="527" y="1665"/>
                <a:ext cx="210" cy="2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+</a:t>
                </a:r>
              </a:p>
            </p:txBody>
          </p:sp>
        </p:grpSp>
        <p:sp>
          <p:nvSpPr>
            <p:cNvPr id="28697" name="Line 25"/>
            <p:cNvSpPr>
              <a:spLocks noChangeAspect="1" noChangeShapeType="1"/>
            </p:cNvSpPr>
            <p:nvPr/>
          </p:nvSpPr>
          <p:spPr bwMode="auto">
            <a:xfrm flipV="1">
              <a:off x="2681" y="1252"/>
              <a:ext cx="0" cy="6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698" name="Line 26"/>
            <p:cNvSpPr>
              <a:spLocks noChangeAspect="1" noChangeShapeType="1"/>
            </p:cNvSpPr>
            <p:nvPr/>
          </p:nvSpPr>
          <p:spPr bwMode="auto">
            <a:xfrm flipH="1" flipV="1">
              <a:off x="2240" y="1343"/>
              <a:ext cx="250" cy="6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699" name="Line 27"/>
            <p:cNvSpPr>
              <a:spLocks noChangeAspect="1" noChangeShapeType="1"/>
            </p:cNvSpPr>
            <p:nvPr/>
          </p:nvSpPr>
          <p:spPr bwMode="auto">
            <a:xfrm rot="-100322" flipH="1" flipV="1">
              <a:off x="1851" y="1556"/>
              <a:ext cx="448" cy="5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700" name="Line 28"/>
            <p:cNvSpPr>
              <a:spLocks noChangeAspect="1" noChangeShapeType="1"/>
            </p:cNvSpPr>
            <p:nvPr/>
          </p:nvSpPr>
          <p:spPr bwMode="auto">
            <a:xfrm rot="-135537" flipH="1" flipV="1">
              <a:off x="1464" y="1914"/>
              <a:ext cx="709" cy="3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701" name="Line 29"/>
            <p:cNvSpPr>
              <a:spLocks noChangeAspect="1" noChangeShapeType="1"/>
            </p:cNvSpPr>
            <p:nvPr/>
          </p:nvSpPr>
          <p:spPr bwMode="auto">
            <a:xfrm flipH="1">
              <a:off x="1392" y="2470"/>
              <a:ext cx="759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702" name="Line 30"/>
            <p:cNvSpPr>
              <a:spLocks noChangeAspect="1" noChangeShapeType="1"/>
            </p:cNvSpPr>
            <p:nvPr/>
          </p:nvSpPr>
          <p:spPr bwMode="auto">
            <a:xfrm flipH="1">
              <a:off x="1508" y="2637"/>
              <a:ext cx="684" cy="3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703" name="Line 31"/>
            <p:cNvSpPr>
              <a:spLocks noChangeAspect="1" noChangeShapeType="1"/>
            </p:cNvSpPr>
            <p:nvPr/>
          </p:nvSpPr>
          <p:spPr bwMode="auto">
            <a:xfrm flipH="1">
              <a:off x="1752" y="2800"/>
              <a:ext cx="594" cy="5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704" name="Line 32"/>
            <p:cNvSpPr>
              <a:spLocks noChangeAspect="1" noChangeShapeType="1"/>
            </p:cNvSpPr>
            <p:nvPr/>
          </p:nvSpPr>
          <p:spPr bwMode="auto">
            <a:xfrm rot="21241791" flipH="1">
              <a:off x="2157" y="2928"/>
              <a:ext cx="390" cy="6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705" name="Line 33"/>
            <p:cNvSpPr>
              <a:spLocks noChangeAspect="1" noChangeShapeType="1"/>
            </p:cNvSpPr>
            <p:nvPr/>
          </p:nvSpPr>
          <p:spPr bwMode="auto">
            <a:xfrm>
              <a:off x="2681" y="2933"/>
              <a:ext cx="0" cy="7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706" name="Line 34"/>
            <p:cNvSpPr>
              <a:spLocks noChangeAspect="1" noChangeShapeType="1"/>
            </p:cNvSpPr>
            <p:nvPr/>
          </p:nvSpPr>
          <p:spPr bwMode="auto">
            <a:xfrm>
              <a:off x="2878" y="2900"/>
              <a:ext cx="298" cy="6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707" name="Line 35"/>
            <p:cNvSpPr>
              <a:spLocks noChangeAspect="1" noChangeShapeType="1"/>
            </p:cNvSpPr>
            <p:nvPr/>
          </p:nvSpPr>
          <p:spPr bwMode="auto">
            <a:xfrm rot="-372328">
              <a:off x="3088" y="2760"/>
              <a:ext cx="552" cy="6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708" name="Line 36"/>
            <p:cNvSpPr>
              <a:spLocks noChangeAspect="1" noChangeShapeType="1"/>
            </p:cNvSpPr>
            <p:nvPr/>
          </p:nvSpPr>
          <p:spPr bwMode="auto">
            <a:xfrm>
              <a:off x="3174" y="2618"/>
              <a:ext cx="75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709" name="Line 37"/>
            <p:cNvSpPr>
              <a:spLocks noChangeAspect="1" noChangeShapeType="1"/>
            </p:cNvSpPr>
            <p:nvPr/>
          </p:nvSpPr>
          <p:spPr bwMode="auto">
            <a:xfrm>
              <a:off x="3216" y="2470"/>
              <a:ext cx="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710" name="Line 38"/>
            <p:cNvSpPr>
              <a:spLocks noChangeAspect="1" noChangeShapeType="1"/>
            </p:cNvSpPr>
            <p:nvPr/>
          </p:nvSpPr>
          <p:spPr bwMode="auto">
            <a:xfrm flipV="1">
              <a:off x="3203" y="2006"/>
              <a:ext cx="721" cy="2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711" name="Line 39"/>
            <p:cNvSpPr>
              <a:spLocks noChangeAspect="1" noChangeShapeType="1"/>
            </p:cNvSpPr>
            <p:nvPr/>
          </p:nvSpPr>
          <p:spPr bwMode="auto">
            <a:xfrm rot="21363027" flipV="1">
              <a:off x="3113" y="1756"/>
              <a:ext cx="571" cy="3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712" name="Line 40"/>
            <p:cNvSpPr>
              <a:spLocks noChangeAspect="1" noChangeShapeType="1"/>
            </p:cNvSpPr>
            <p:nvPr/>
          </p:nvSpPr>
          <p:spPr bwMode="auto">
            <a:xfrm rot="21395747" flipV="1">
              <a:off x="2997" y="1560"/>
              <a:ext cx="427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713" name="Line 41"/>
            <p:cNvSpPr>
              <a:spLocks noChangeAspect="1" noChangeShapeType="1"/>
            </p:cNvSpPr>
            <p:nvPr/>
          </p:nvSpPr>
          <p:spPr bwMode="auto">
            <a:xfrm flipV="1">
              <a:off x="2878" y="1343"/>
              <a:ext cx="298" cy="6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8714" name="Text Box 42"/>
          <p:cNvSpPr txBox="1">
            <a:spLocks noChangeArrowheads="1"/>
          </p:cNvSpPr>
          <p:nvPr/>
        </p:nvSpPr>
        <p:spPr bwMode="auto">
          <a:xfrm>
            <a:off x="1271588" y="4151313"/>
            <a:ext cx="184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28718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4031872"/>
              </p:ext>
            </p:extLst>
          </p:nvPr>
        </p:nvGraphicFramePr>
        <p:xfrm>
          <a:off x="217260" y="4078841"/>
          <a:ext cx="2009775" cy="1595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2" name="Equation" r:id="rId6" imgW="799753" imgH="634725" progId="Equation.BREE4">
                  <p:embed/>
                </p:oleObj>
              </mc:Choice>
              <mc:Fallback>
                <p:oleObj name="Equation" r:id="rId6" imgW="799753" imgH="634725" progId="Equation.BREE4">
                  <p:embed/>
                  <p:pic>
                    <p:nvPicPr>
                      <p:cNvPr id="0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260" y="4078841"/>
                        <a:ext cx="2009775" cy="1595437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719" name="Oval 47"/>
          <p:cNvSpPr>
            <a:spLocks noChangeAspect="1" noChangeArrowheads="1"/>
          </p:cNvSpPr>
          <p:nvPr/>
        </p:nvSpPr>
        <p:spPr bwMode="auto">
          <a:xfrm>
            <a:off x="5602288" y="3946525"/>
            <a:ext cx="1828800" cy="1828800"/>
          </a:xfrm>
          <a:prstGeom prst="ellips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720" name="Oval 48"/>
          <p:cNvSpPr>
            <a:spLocks noChangeAspect="1" noChangeArrowheads="1"/>
          </p:cNvSpPr>
          <p:nvPr/>
        </p:nvSpPr>
        <p:spPr bwMode="auto">
          <a:xfrm>
            <a:off x="4894263" y="3224213"/>
            <a:ext cx="3263900" cy="3263900"/>
          </a:xfrm>
          <a:prstGeom prst="ellips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8726" name="Group 54"/>
          <p:cNvGrpSpPr>
            <a:grpSpLocks/>
          </p:cNvGrpSpPr>
          <p:nvPr/>
        </p:nvGrpSpPr>
        <p:grpSpPr bwMode="auto">
          <a:xfrm>
            <a:off x="1389063" y="5675313"/>
            <a:ext cx="4691062" cy="695325"/>
            <a:chOff x="875" y="3575"/>
            <a:chExt cx="2955" cy="438"/>
          </a:xfrm>
        </p:grpSpPr>
        <p:sp>
          <p:nvSpPr>
            <p:cNvPr id="28721" name="Text Box 49"/>
            <p:cNvSpPr txBox="1">
              <a:spLocks noChangeArrowheads="1"/>
            </p:cNvSpPr>
            <p:nvPr/>
          </p:nvSpPr>
          <p:spPr bwMode="auto">
            <a:xfrm>
              <a:off x="875" y="3686"/>
              <a:ext cx="130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en-US" sz="28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Strong Field</a:t>
              </a:r>
            </a:p>
          </p:txBody>
        </p:sp>
        <p:sp>
          <p:nvSpPr>
            <p:cNvPr id="28722" name="Freeform 50"/>
            <p:cNvSpPr>
              <a:spLocks/>
            </p:cNvSpPr>
            <p:nvPr/>
          </p:nvSpPr>
          <p:spPr bwMode="auto">
            <a:xfrm>
              <a:off x="2230" y="3575"/>
              <a:ext cx="1600" cy="286"/>
            </a:xfrm>
            <a:custGeom>
              <a:avLst/>
              <a:gdLst>
                <a:gd name="T0" fmla="*/ 0 w 1463"/>
                <a:gd name="T1" fmla="*/ 402 h 433"/>
                <a:gd name="T2" fmla="*/ 1061 w 1463"/>
                <a:gd name="T3" fmla="*/ 366 h 433"/>
                <a:gd name="T4" fmla="*/ 1463 w 1463"/>
                <a:gd name="T5" fmla="*/ 0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63" h="433">
                  <a:moveTo>
                    <a:pt x="0" y="402"/>
                  </a:moveTo>
                  <a:cubicBezTo>
                    <a:pt x="408" y="417"/>
                    <a:pt x="817" y="433"/>
                    <a:pt x="1061" y="366"/>
                  </a:cubicBezTo>
                  <a:cubicBezTo>
                    <a:pt x="1305" y="299"/>
                    <a:pt x="1397" y="52"/>
                    <a:pt x="1463" y="0"/>
                  </a:cubicBezTo>
                </a:path>
              </a:pathLst>
            </a:custGeom>
            <a:noFill/>
            <a:ln w="25400">
              <a:solidFill>
                <a:schemeClr val="hlink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8725" name="Group 53"/>
          <p:cNvGrpSpPr>
            <a:grpSpLocks/>
          </p:cNvGrpSpPr>
          <p:nvPr/>
        </p:nvGrpSpPr>
        <p:grpSpPr bwMode="auto">
          <a:xfrm>
            <a:off x="1482725" y="3449638"/>
            <a:ext cx="3668713" cy="519112"/>
            <a:chOff x="934" y="2173"/>
            <a:chExt cx="2311" cy="327"/>
          </a:xfrm>
        </p:grpSpPr>
        <p:sp>
          <p:nvSpPr>
            <p:cNvPr id="28723" name="Text Box 51"/>
            <p:cNvSpPr txBox="1">
              <a:spLocks noChangeArrowheads="1"/>
            </p:cNvSpPr>
            <p:nvPr/>
          </p:nvSpPr>
          <p:spPr bwMode="auto">
            <a:xfrm>
              <a:off x="934" y="2173"/>
              <a:ext cx="1217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en-US" sz="28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Weak Field</a:t>
              </a:r>
            </a:p>
          </p:txBody>
        </p:sp>
        <p:sp>
          <p:nvSpPr>
            <p:cNvPr id="28724" name="Freeform 52"/>
            <p:cNvSpPr>
              <a:spLocks/>
            </p:cNvSpPr>
            <p:nvPr/>
          </p:nvSpPr>
          <p:spPr bwMode="auto">
            <a:xfrm>
              <a:off x="2185" y="2342"/>
              <a:ext cx="1060" cy="118"/>
            </a:xfrm>
            <a:custGeom>
              <a:avLst/>
              <a:gdLst>
                <a:gd name="T0" fmla="*/ 0 w 1069"/>
                <a:gd name="T1" fmla="*/ 27 h 191"/>
                <a:gd name="T2" fmla="*/ 832 w 1069"/>
                <a:gd name="T3" fmla="*/ 27 h 191"/>
                <a:gd name="T4" fmla="*/ 1069 w 1069"/>
                <a:gd name="T5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69" h="191">
                  <a:moveTo>
                    <a:pt x="0" y="27"/>
                  </a:moveTo>
                  <a:cubicBezTo>
                    <a:pt x="327" y="13"/>
                    <a:pt x="654" y="0"/>
                    <a:pt x="832" y="27"/>
                  </a:cubicBezTo>
                  <a:cubicBezTo>
                    <a:pt x="1010" y="54"/>
                    <a:pt x="1014" y="161"/>
                    <a:pt x="1069" y="191"/>
                  </a:cubicBezTo>
                </a:path>
              </a:pathLst>
            </a:custGeom>
            <a:noFill/>
            <a:ln w="25400">
              <a:solidFill>
                <a:schemeClr val="hlink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" name="Right Brace 2"/>
          <p:cNvSpPr/>
          <p:nvPr/>
        </p:nvSpPr>
        <p:spPr bwMode="auto">
          <a:xfrm>
            <a:off x="2215315" y="4083056"/>
            <a:ext cx="443346" cy="1598655"/>
          </a:xfrm>
          <a:prstGeom prst="rightBrace">
            <a:avLst>
              <a:gd name="adj1" fmla="val 8333"/>
              <a:gd name="adj2" fmla="val 49422"/>
            </a:avLst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 Box 19"/>
              <p:cNvSpPr txBox="1">
                <a:spLocks noChangeArrowheads="1"/>
              </p:cNvSpPr>
              <p:nvPr/>
            </p:nvSpPr>
            <p:spPr bwMode="auto">
              <a:xfrm>
                <a:off x="2751554" y="4423607"/>
                <a:ext cx="1711894" cy="932563"/>
              </a:xfrm>
              <a:prstGeom prst="rect">
                <a:avLst/>
              </a:prstGeom>
              <a:solidFill>
                <a:srgbClr val="002060"/>
              </a:solidFill>
              <a:ln>
                <a:solidFill>
                  <a:srgbClr val="FFFF00"/>
                </a:solidFill>
              </a:ln>
              <a:effectLst/>
              <a:extLst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i="1" dirty="0" smtClean="0"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en-US" sz="3200" i="1" dirty="0" smtClean="0"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sz="3200" i="1" dirty="0" smtClean="0"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 Math" panose="02040503050406030204" pitchFamily="18" charset="0"/>
                        </a:rPr>
                        <m:t>𝑘</m:t>
                      </m:r>
                      <m:f>
                        <m:fPr>
                          <m:ctrlPr>
                            <a:rPr lang="en-US" altLang="en-US" sz="3200" i="1" dirty="0" smtClean="0">
                              <a:solidFill>
                                <a:schemeClr val="hlink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i="1" dirty="0">
                              <a:solidFill>
                                <a:schemeClr val="hlink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en-US" sz="3200" i="1" dirty="0" smtClean="0">
                                  <a:solidFill>
                                    <a:schemeClr val="hlink"/>
                                  </a:solidFill>
                                  <a:effectLst>
                                    <a:outerShdw blurRad="38100" dist="38100" dir="2700000" algn="tl">
                                      <a:srgbClr val="000000"/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3200" i="1" dirty="0">
                                  <a:solidFill>
                                    <a:schemeClr val="hlink"/>
                                  </a:solidFill>
                                  <a:effectLst>
                                    <a:outerShdw blurRad="38100" dist="38100" dir="2700000" algn="tl">
                                      <a:srgbClr val="000000"/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en-US" sz="3200" b="1" i="1" dirty="0" smtClean="0">
                                  <a:solidFill>
                                    <a:schemeClr val="hlink"/>
                                  </a:solidFill>
                                  <a:effectLst>
                                    <a:outerShdw blurRad="38100" dist="38100" dir="2700000" algn="tl">
                                      <a:srgbClr val="000000"/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altLang="en-US" sz="3200" dirty="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4" name="Text 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51554" y="4423607"/>
                <a:ext cx="1711894" cy="932563"/>
              </a:xfrm>
              <a:prstGeom prst="rect">
                <a:avLst/>
              </a:prstGeom>
              <a:blipFill rotWithShape="0">
                <a:blip r:embed="rId8"/>
                <a:stretch>
                  <a:fillRect b="-645"/>
                </a:stretch>
              </a:blipFill>
              <a:ln>
                <a:solidFill>
                  <a:srgbClr val="FFFF00"/>
                </a:solidFill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4" name="Ink 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12840" y="4552560"/>
              <a:ext cx="4030560" cy="1195560"/>
            </p14:xfrm>
          </p:contentPart>
        </mc:Choice>
        <mc:Fallback xmlns="">
          <p:pic>
            <p:nvPicPr>
              <p:cNvPr id="4" name="Ink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03480" y="4543200"/>
                <a:ext cx="4049280" cy="12142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med" advTm="68545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8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8675" grpId="0" build="p"/>
      <p:bldP spid="28719" grpId="0" animBg="1"/>
      <p:bldP spid="28720" grpId="0" animBg="1"/>
      <p:bldP spid="3" grpId="0" animBg="1"/>
      <p:bldP spid="5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Example 2:</a:t>
            </a: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522288" y="1694688"/>
            <a:ext cx="8094662" cy="461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0" dirty="0" smtClean="0"/>
              <a:t>In example No. 1, you found the electric field intensity at some arbitrary point </a:t>
            </a:r>
            <a:r>
              <a:rPr lang="en-US" altLang="en-US" sz="2400" b="0" dirty="0" smtClean="0">
                <a:solidFill>
                  <a:srgbClr val="FFC000"/>
                </a:solidFill>
              </a:rPr>
              <a:t>P</a:t>
            </a:r>
            <a:r>
              <a:rPr lang="en-US" altLang="en-US" sz="2400" b="0" dirty="0" smtClean="0"/>
              <a:t> in space knowing the charge (</a:t>
            </a:r>
            <a:r>
              <a:rPr lang="en-US" altLang="en-US" sz="2400" b="0" dirty="0" smtClean="0">
                <a:solidFill>
                  <a:schemeClr val="tx2"/>
                </a:solidFill>
              </a:rPr>
              <a:t>4.0 </a:t>
            </a:r>
            <a:r>
              <a:rPr lang="en-US" altLang="en-US" sz="2400" b="0" dirty="0">
                <a:solidFill>
                  <a:schemeClr val="tx2"/>
                </a:solidFill>
              </a:rPr>
              <a:t>x 10</a:t>
            </a:r>
            <a:r>
              <a:rPr lang="en-US" altLang="en-US" sz="2400" b="0" baseline="30000" dirty="0">
                <a:solidFill>
                  <a:schemeClr val="tx2"/>
                </a:solidFill>
              </a:rPr>
              <a:t>-5</a:t>
            </a:r>
            <a:r>
              <a:rPr lang="en-US" altLang="en-US" sz="2400" b="0" dirty="0">
                <a:solidFill>
                  <a:schemeClr val="tx2"/>
                </a:solidFill>
              </a:rPr>
              <a:t> </a:t>
            </a:r>
            <a:r>
              <a:rPr lang="en-US" altLang="en-US" sz="2400" b="0" dirty="0" smtClean="0">
                <a:solidFill>
                  <a:schemeClr val="tx2"/>
                </a:solidFill>
              </a:rPr>
              <a:t>C</a:t>
            </a:r>
            <a:r>
              <a:rPr lang="en-US" altLang="en-US" sz="2400" b="0" dirty="0" smtClean="0">
                <a:solidFill>
                  <a:srgbClr val="DDDDDD"/>
                </a:solidFill>
              </a:rPr>
              <a:t>) of the particle and the force(</a:t>
            </a:r>
            <a:r>
              <a:rPr lang="en-US" altLang="en-US" sz="2400" b="0" dirty="0" smtClean="0">
                <a:solidFill>
                  <a:schemeClr val="tx2"/>
                </a:solidFill>
              </a:rPr>
              <a:t>0.36 N</a:t>
            </a:r>
            <a:r>
              <a:rPr lang="en-US" altLang="en-US" sz="2400" b="0" dirty="0" smtClean="0">
                <a:solidFill>
                  <a:srgbClr val="DDDDDD"/>
                </a:solidFill>
              </a:rPr>
              <a:t>) it experienced.</a:t>
            </a:r>
            <a:r>
              <a:rPr lang="en-US" altLang="en-US" sz="2400" b="0" dirty="0" smtClean="0"/>
              <a:t> If the value of r is </a:t>
            </a:r>
            <a:r>
              <a:rPr lang="en-US" altLang="en-US" sz="2400" b="0" dirty="0" smtClean="0">
                <a:solidFill>
                  <a:schemeClr val="tx2"/>
                </a:solidFill>
              </a:rPr>
              <a:t>100 m</a:t>
            </a:r>
            <a:r>
              <a:rPr lang="en-US" altLang="en-US" sz="2400" b="0" dirty="0" smtClean="0"/>
              <a:t>, what is the magnitude of the charge that was the source the electric field?</a:t>
            </a:r>
            <a:endParaRPr lang="en-US" altLang="en-US" sz="2400" b="0" dirty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000" b="0" dirty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0" dirty="0"/>
              <a:t>		</a:t>
            </a:r>
          </a:p>
        </p:txBody>
      </p:sp>
      <p:grpSp>
        <p:nvGrpSpPr>
          <p:cNvPr id="9234" name="Group 18"/>
          <p:cNvGrpSpPr>
            <a:grpSpLocks/>
          </p:cNvGrpSpPr>
          <p:nvPr/>
        </p:nvGrpSpPr>
        <p:grpSpPr bwMode="auto">
          <a:xfrm>
            <a:off x="6598095" y="4489450"/>
            <a:ext cx="2060575" cy="1017588"/>
            <a:chOff x="4187" y="2930"/>
            <a:chExt cx="1298" cy="641"/>
          </a:xfrm>
        </p:grpSpPr>
        <p:grpSp>
          <p:nvGrpSpPr>
            <p:cNvPr id="10251" name="Group 10"/>
            <p:cNvGrpSpPr>
              <a:grpSpLocks/>
            </p:cNvGrpSpPr>
            <p:nvPr/>
          </p:nvGrpSpPr>
          <p:grpSpPr bwMode="auto">
            <a:xfrm>
              <a:off x="4187" y="3048"/>
              <a:ext cx="382" cy="523"/>
              <a:chOff x="2882" y="3048"/>
              <a:chExt cx="382" cy="523"/>
            </a:xfrm>
          </p:grpSpPr>
          <p:sp>
            <p:nvSpPr>
              <p:cNvPr id="2" name="Oval 11"/>
              <p:cNvSpPr>
                <a:spLocks noChangeAspect="1" noChangeArrowheads="1"/>
              </p:cNvSpPr>
              <p:nvPr/>
            </p:nvSpPr>
            <p:spPr bwMode="auto">
              <a:xfrm>
                <a:off x="2945" y="3048"/>
                <a:ext cx="86" cy="8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228" name="Text Box 12"/>
              <p:cNvSpPr txBox="1">
                <a:spLocks noChangeArrowheads="1"/>
              </p:cNvSpPr>
              <p:nvPr/>
            </p:nvSpPr>
            <p:spPr bwMode="auto">
              <a:xfrm>
                <a:off x="2882" y="3206"/>
                <a:ext cx="382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altLang="en-US" sz="3200" b="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q</a:t>
                </a:r>
                <a:r>
                  <a:rPr lang="en-US" altLang="en-US" sz="3200" b="0" baseline="-25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o</a:t>
                </a:r>
                <a:endParaRPr lang="en-US" altLang="en-US" sz="3200" b="0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p:grpSp>
        <p:sp>
          <p:nvSpPr>
            <p:cNvPr id="9229" name="Line 13"/>
            <p:cNvSpPr>
              <a:spLocks noChangeShapeType="1"/>
            </p:cNvSpPr>
            <p:nvPr/>
          </p:nvSpPr>
          <p:spPr bwMode="auto">
            <a:xfrm>
              <a:off x="4341" y="3098"/>
              <a:ext cx="89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230" name="Text Box 14"/>
            <p:cNvSpPr txBox="1">
              <a:spLocks noChangeArrowheads="1"/>
            </p:cNvSpPr>
            <p:nvPr/>
          </p:nvSpPr>
          <p:spPr bwMode="auto">
            <a:xfrm>
              <a:off x="5213" y="2930"/>
              <a:ext cx="27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en-US" sz="32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F</a:t>
              </a:r>
            </a:p>
          </p:txBody>
        </p:sp>
      </p:grpSp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2187575" y="4610100"/>
            <a:ext cx="5794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9233" name="Group 17"/>
          <p:cNvGrpSpPr>
            <a:grpSpLocks/>
          </p:cNvGrpSpPr>
          <p:nvPr/>
        </p:nvGrpSpPr>
        <p:grpSpPr bwMode="auto">
          <a:xfrm>
            <a:off x="409385" y="4116262"/>
            <a:ext cx="1143000" cy="1636713"/>
            <a:chOff x="135" y="2741"/>
            <a:chExt cx="720" cy="1031"/>
          </a:xfrm>
        </p:grpSpPr>
        <p:sp>
          <p:nvSpPr>
            <p:cNvPr id="9224" name="Oval 8"/>
            <p:cNvSpPr>
              <a:spLocks noChangeAspect="1" noChangeArrowheads="1"/>
            </p:cNvSpPr>
            <p:nvPr/>
          </p:nvSpPr>
          <p:spPr bwMode="auto">
            <a:xfrm>
              <a:off x="135" y="2741"/>
              <a:ext cx="720" cy="72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alt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225" name="Text Box 9"/>
            <p:cNvSpPr txBox="1">
              <a:spLocks noChangeArrowheads="1"/>
            </p:cNvSpPr>
            <p:nvPr/>
          </p:nvSpPr>
          <p:spPr bwMode="auto">
            <a:xfrm>
              <a:off x="372" y="3404"/>
              <a:ext cx="303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en-US" sz="3200" b="0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Q</a:t>
              </a:r>
              <a:endParaRPr lang="en-US" altLang="en-US" sz="3200" b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232" name="Text Box 16"/>
            <p:cNvSpPr txBox="1">
              <a:spLocks noChangeArrowheads="1"/>
            </p:cNvSpPr>
            <p:nvPr/>
          </p:nvSpPr>
          <p:spPr bwMode="auto">
            <a:xfrm>
              <a:off x="336" y="2886"/>
              <a:ext cx="298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+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800763" y="3684657"/>
                <a:ext cx="2967351" cy="295048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002060"/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en-US" sz="2400" b="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From before: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800" i="1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en-US" sz="2800" i="1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altLang="en-US" sz="2800" b="0" i="1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en-US" sz="2800" b="0" i="1" dirty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800" i="1" dirty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altLang="en-US" sz="2800" b="0" i="1" dirty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lang="en-US" altLang="en-US" sz="2800" b="0" i="1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en-US" sz="2800" b="0" i="1" baseline="-25000" dirty="0" err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den>
                      </m:f>
                    </m:oMath>
                  </m:oMathPara>
                </a14:m>
                <a:endParaRPr lang="en-US" altLang="en-US" sz="2800" b="0" dirty="0" smtClean="0">
                  <a:solidFill>
                    <a:srgbClr val="002060"/>
                  </a:solidFill>
                </a:endParaRPr>
              </a:p>
              <a:p>
                <a:endParaRPr lang="en-US" altLang="en-US" sz="1000" b="0" dirty="0" smtClean="0">
                  <a:solidFill>
                    <a:srgbClr val="00206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800" b="0" i="1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en-US" sz="2800" b="0" i="1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800" b="0" i="1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800" b="0" i="1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0.36</m:t>
                          </m:r>
                          <m:r>
                            <a:rPr lang="en-US" altLang="en-US" sz="2800" b="0" i="1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en-US" sz="2800" b="0" i="1" dirty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800" b="0" i="1" dirty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4.0</m:t>
                              </m:r>
                              <m:r>
                                <a:rPr lang="en-US" altLang="en-US" sz="2800" b="0" i="1" dirty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×10</m:t>
                              </m:r>
                            </m:e>
                            <m:sup>
                              <m:r>
                                <a:rPr lang="en-US" altLang="en-US" sz="2800" b="0" i="1" dirty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−5</m:t>
                              </m:r>
                            </m:sup>
                          </m:sSup>
                          <m:r>
                            <a:rPr lang="en-US" altLang="en-US" sz="2800" b="0" i="1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</m:oMath>
                  </m:oMathPara>
                </a14:m>
                <a:endParaRPr lang="en-US" altLang="en-US" sz="2800" b="0" dirty="0" smtClean="0">
                  <a:solidFill>
                    <a:srgbClr val="002060"/>
                  </a:solidFill>
                </a:endParaRPr>
              </a:p>
              <a:p>
                <a:endParaRPr lang="en-US" altLang="en-US" sz="1000" b="0" dirty="0" smtClean="0">
                  <a:solidFill>
                    <a:srgbClr val="00206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800" i="1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en-US" sz="2800" b="0" i="1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= 9000</m:t>
                      </m:r>
                      <m:r>
                        <a:rPr lang="en-US" altLang="en-US" sz="2800" b="0" i="1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en-US" sz="2800" b="0" i="1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en-US" sz="2800" b="0" i="1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sz="2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763" y="3684657"/>
                <a:ext cx="2967351" cy="2950488"/>
              </a:xfrm>
              <a:prstGeom prst="rect">
                <a:avLst/>
              </a:prstGeom>
              <a:blipFill rotWithShape="0">
                <a:blip r:embed="rId5"/>
                <a:stretch>
                  <a:fillRect l="-2863" t="-1235"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Curved Connector 4"/>
          <p:cNvCxnSpPr/>
          <p:nvPr/>
        </p:nvCxnSpPr>
        <p:spPr bwMode="auto">
          <a:xfrm flipV="1">
            <a:off x="4584192" y="4767072"/>
            <a:ext cx="2036064" cy="1536192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5608320" y="3572256"/>
            <a:ext cx="2791968" cy="40011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 at point </a:t>
            </a:r>
            <a:r>
              <a:rPr lang="en-US" sz="2000" dirty="0" smtClean="0">
                <a:solidFill>
                  <a:srgbClr val="FFC000"/>
                </a:solidFill>
              </a:rPr>
              <a:t>P</a:t>
            </a:r>
            <a:r>
              <a:rPr lang="en-US" sz="2000" dirty="0" smtClean="0"/>
              <a:t> is 9000 N/C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6568136" y="4013841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0" dirty="0">
                <a:solidFill>
                  <a:srgbClr val="FFC000"/>
                </a:solidFill>
              </a:rPr>
              <a:t>P</a:t>
            </a:r>
            <a:endParaRPr lang="en-US" sz="32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997649" y="4462272"/>
            <a:ext cx="5760720" cy="523220"/>
            <a:chOff x="973265" y="3474720"/>
            <a:chExt cx="5760720" cy="523220"/>
          </a:xfrm>
        </p:grpSpPr>
        <p:cxnSp>
          <p:nvCxnSpPr>
            <p:cNvPr id="24" name="Straight Arrow Connector 23"/>
            <p:cNvCxnSpPr/>
            <p:nvPr/>
          </p:nvCxnSpPr>
          <p:spPr bwMode="auto">
            <a:xfrm flipV="1">
              <a:off x="973265" y="3769678"/>
              <a:ext cx="5760720" cy="3746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FFC000"/>
              </a:solidFill>
              <a:prstDash val="solid"/>
              <a:round/>
              <a:headEnd type="stealth" w="med" len="med"/>
              <a:tailEnd type="stealth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" name="TextBox 24"/>
            <p:cNvSpPr txBox="1"/>
            <p:nvPr/>
          </p:nvSpPr>
          <p:spPr>
            <a:xfrm>
              <a:off x="4450080" y="3474720"/>
              <a:ext cx="343364" cy="5232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C000"/>
                  </a:solidFill>
                </a:rPr>
                <a:t>r</a:t>
              </a:r>
              <a:endParaRPr lang="en-US" sz="2800" dirty="0">
                <a:solidFill>
                  <a:srgbClr val="FFC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797876" y="5699696"/>
                <a:ext cx="4572000" cy="946798"/>
              </a:xfrm>
              <a:prstGeom prst="rect">
                <a:avLst/>
              </a:prstGeom>
              <a:solidFill>
                <a:srgbClr val="002060"/>
              </a:solidFill>
              <a:ln>
                <a:solidFill>
                  <a:srgbClr val="FFC000"/>
                </a:solidFill>
              </a:ln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1800" i="1" smtClean="0"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 Math" panose="02040503050406030204" pitchFamily="18" charset="0"/>
                        </a:rPr>
                        <m:t>𝑸</m:t>
                      </m:r>
                      <m:r>
                        <a:rPr lang="en-US" altLang="en-US" sz="1800" i="1" smtClean="0"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sz="1800" i="1" smtClean="0"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 Math" panose="02040503050406030204" pitchFamily="18" charset="0"/>
                        </a:rPr>
                        <m:t>𝟗𝟎𝟎𝟎</m:t>
                      </m:r>
                      <m:f>
                        <m:fPr>
                          <m:ctrlPr>
                            <a:rPr lang="en-US" altLang="en-US" sz="1800" i="1">
                              <a:solidFill>
                                <a:schemeClr val="hlink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1800" i="1">
                              <a:solidFill>
                                <a:schemeClr val="hlink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𝑵</m:t>
                          </m:r>
                        </m:num>
                        <m:den>
                          <m:r>
                            <a:rPr lang="en-US" altLang="en-US" sz="1800" i="1">
                              <a:solidFill>
                                <a:schemeClr val="hlink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𝑪</m:t>
                          </m:r>
                        </m:den>
                      </m:f>
                      <m:r>
                        <a:rPr lang="en-US" altLang="en-US" sz="1800" i="1" smtClean="0"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altLang="en-US" sz="1800" i="1">
                              <a:solidFill>
                                <a:schemeClr val="hlink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en-US" sz="1800" i="1">
                                  <a:solidFill>
                                    <a:schemeClr val="hlink"/>
                                  </a:solidFill>
                                  <a:effectLst>
                                    <a:outerShdw blurRad="38100" dist="38100" dir="2700000" algn="tl">
                                      <a:srgbClr val="000000"/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1800" i="1">
                                  <a:solidFill>
                                    <a:schemeClr val="hlink"/>
                                  </a:solidFill>
                                  <a:effectLst>
                                    <a:outerShdw blurRad="38100" dist="38100" dir="2700000" algn="tl">
                                      <a:srgbClr val="000000"/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𝟏𝟎𝟎</m:t>
                              </m:r>
                              <m:r>
                                <a:rPr lang="en-US" altLang="en-US" sz="1800" i="1">
                                  <a:solidFill>
                                    <a:schemeClr val="hlink"/>
                                  </a:solidFill>
                                  <a:effectLst>
                                    <a:outerShdw blurRad="38100" dist="38100" dir="2700000" algn="tl">
                                      <a:srgbClr val="000000"/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p>
                              <m:r>
                                <a:rPr lang="en-US" altLang="en-US" sz="1800" i="1">
                                  <a:solidFill>
                                    <a:schemeClr val="hlink"/>
                                  </a:solidFill>
                                  <a:effectLst>
                                    <a:outerShdw blurRad="38100" dist="38100" dir="2700000" algn="tl">
                                      <a:srgbClr val="000000"/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en-US" altLang="en-US" sz="1800" b="1" i="1" smtClean="0">
                              <a:solidFill>
                                <a:schemeClr val="hlink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altLang="en-US" sz="1800" b="1" i="1" smtClean="0">
                              <a:solidFill>
                                <a:schemeClr val="hlink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n-US" altLang="en-US" sz="1800" b="1" i="1" smtClean="0">
                              <a:solidFill>
                                <a:schemeClr val="hlink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𝟗𝟗</m:t>
                          </m:r>
                          <m:r>
                            <a:rPr lang="en-US" altLang="en-US" sz="1800" b="1" i="1" smtClean="0">
                              <a:solidFill>
                                <a:schemeClr val="hlink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altLang="en-US" sz="1800" b="1" i="1" smtClean="0">
                                  <a:solidFill>
                                    <a:schemeClr val="hlink"/>
                                  </a:solidFill>
                                  <a:effectLst>
                                    <a:outerShdw blurRad="38100" dist="38100" dir="2700000" algn="tl">
                                      <a:srgbClr val="000000"/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1800" b="1" i="1" smtClean="0">
                                  <a:solidFill>
                                    <a:schemeClr val="hlink"/>
                                  </a:solidFill>
                                  <a:effectLst>
                                    <a:outerShdw blurRad="38100" dist="38100" dir="2700000" algn="tl">
                                      <a:srgbClr val="000000"/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en-US" altLang="en-US" sz="1800" b="1" i="1" smtClean="0">
                                  <a:solidFill>
                                    <a:schemeClr val="hlink"/>
                                  </a:solidFill>
                                  <a:effectLst>
                                    <a:outerShdw blurRad="38100" dist="38100" dir="2700000" algn="tl">
                                      <a:srgbClr val="000000"/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𝟗</m:t>
                              </m:r>
                            </m:sup>
                          </m:sSup>
                          <m:f>
                            <m:fPr>
                              <m:ctrlPr>
                                <a:rPr lang="en-US" altLang="en-US" sz="1800" b="1" i="1" smtClean="0">
                                  <a:solidFill>
                                    <a:schemeClr val="hlink"/>
                                  </a:solidFill>
                                  <a:effectLst>
                                    <a:outerShdw blurRad="38100" dist="38100" dir="2700000" algn="tl">
                                      <a:srgbClr val="000000"/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1800" b="1" i="1" smtClean="0">
                                  <a:solidFill>
                                    <a:schemeClr val="hlink"/>
                                  </a:solidFill>
                                  <a:effectLst>
                                    <a:outerShdw blurRad="38100" dist="38100" dir="2700000" algn="tl">
                                      <a:srgbClr val="000000"/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𝑵</m:t>
                              </m:r>
                              <m:r>
                                <a:rPr lang="en-US" altLang="en-US" sz="1800" b="1" i="1" smtClean="0">
                                  <a:solidFill>
                                    <a:schemeClr val="hlink"/>
                                  </a:solidFill>
                                  <a:effectLst>
                                    <a:outerShdw blurRad="38100" dist="38100" dir="2700000" algn="tl">
                                      <a:srgbClr val="000000"/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altLang="en-US" sz="1800" b="1" i="1" smtClean="0">
                                      <a:solidFill>
                                        <a:schemeClr val="hlink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/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en-US" sz="1800" b="1" i="1" smtClean="0">
                                      <a:solidFill>
                                        <a:schemeClr val="hlink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/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p>
                                  <m:r>
                                    <a:rPr lang="en-US" altLang="en-US" sz="1800" b="1" i="1" smtClean="0">
                                      <a:solidFill>
                                        <a:schemeClr val="hlink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/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en-US" sz="1800" b="1" i="1" smtClean="0">
                                      <a:solidFill>
                                        <a:schemeClr val="hlink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/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en-US" sz="1800" b="1" i="1" smtClean="0">
                                      <a:solidFill>
                                        <a:schemeClr val="hlink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/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𝑪</m:t>
                                  </m:r>
                                </m:e>
                                <m:sup>
                                  <m:r>
                                    <a:rPr lang="en-US" altLang="en-US" sz="1800" b="1" i="1" smtClean="0">
                                      <a:solidFill>
                                        <a:schemeClr val="hlink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/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  <m:r>
                        <a:rPr lang="en-US" altLang="en-US" sz="1800" b="1" i="1" smtClean="0"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en-US" sz="1800" b="1" i="1" smtClean="0"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US" altLang="en-US" sz="1800" b="1" i="1" smtClean="0"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altLang="en-US" sz="1800" b="1" i="1" smtClean="0"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𝟎𝟏𝟎</m:t>
                      </m:r>
                      <m:r>
                        <a:rPr lang="en-US" altLang="en-US" sz="1800" b="1" i="1" smtClean="0"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𝑪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7876" y="5699696"/>
                <a:ext cx="4572000" cy="94679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35" name="Text Box 19"/>
              <p:cNvSpPr txBox="1">
                <a:spLocks noChangeArrowheads="1"/>
              </p:cNvSpPr>
              <p:nvPr/>
            </p:nvSpPr>
            <p:spPr bwMode="auto">
              <a:xfrm>
                <a:off x="1800763" y="3645532"/>
                <a:ext cx="3505107" cy="2015039"/>
              </a:xfrm>
              <a:prstGeom prst="rect">
                <a:avLst/>
              </a:prstGeom>
              <a:solidFill>
                <a:srgbClr val="002060"/>
              </a:solidFill>
              <a:ln>
                <a:solidFill>
                  <a:srgbClr val="FFFF00"/>
                </a:solidFill>
              </a:ln>
              <a:effectLst/>
              <a:extLst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i="1" dirty="0" smtClean="0"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en-US" sz="3200" i="1" dirty="0" smtClean="0"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sz="3200" i="1" dirty="0" smtClean="0"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en-US" sz="3200" i="1" dirty="0" smtClean="0"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en-US" sz="3200" i="1" dirty="0" smtClean="0">
                              <a:solidFill>
                                <a:schemeClr val="hlink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dirty="0" smtClean="0">
                              <a:solidFill>
                                <a:schemeClr val="hlink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𝑸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en-US" sz="3200" i="1" dirty="0" smtClean="0">
                                  <a:solidFill>
                                    <a:schemeClr val="hlink"/>
                                  </a:solidFill>
                                  <a:effectLst>
                                    <a:outerShdw blurRad="38100" dist="38100" dir="2700000" algn="tl">
                                      <a:srgbClr val="000000"/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3200" i="1" dirty="0">
                                  <a:solidFill>
                                    <a:schemeClr val="hlink"/>
                                  </a:solidFill>
                                  <a:effectLst>
                                    <a:outerShdw blurRad="38100" dist="38100" dir="2700000" algn="tl">
                                      <a:srgbClr val="000000"/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en-US" sz="3200" b="1" i="1" dirty="0" smtClean="0">
                                  <a:solidFill>
                                    <a:schemeClr val="hlink"/>
                                  </a:solidFill>
                                  <a:effectLst>
                                    <a:outerShdw blurRad="38100" dist="38100" dir="2700000" algn="tl">
                                      <a:srgbClr val="000000"/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altLang="en-US" sz="3200" dirty="0" smtClean="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b="1" i="1" smtClean="0"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 Math" panose="02040503050406030204" pitchFamily="18" charset="0"/>
                        </a:rPr>
                        <m:t>𝑸</m:t>
                      </m:r>
                      <m:r>
                        <a:rPr lang="en-US" altLang="en-US" sz="3200" b="1" i="1" smtClean="0"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sz="3200" b="1" i="1" smtClean="0"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en-US" altLang="en-US" sz="3200" b="1" i="1" smtClean="0"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en-US" sz="3200" b="1" i="1" smtClean="0">
                              <a:solidFill>
                                <a:schemeClr val="hlink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en-US" sz="3200" i="1">
                                  <a:solidFill>
                                    <a:schemeClr val="hlink"/>
                                  </a:solidFill>
                                  <a:effectLst>
                                    <a:outerShdw blurRad="38100" dist="38100" dir="2700000" algn="tl">
                                      <a:srgbClr val="000000"/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3200" i="1">
                                  <a:solidFill>
                                    <a:schemeClr val="hlink"/>
                                  </a:solidFill>
                                  <a:effectLst>
                                    <a:outerShdw blurRad="38100" dist="38100" dir="2700000" algn="tl">
                                      <a:srgbClr val="000000"/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en-US" altLang="en-US" sz="3200" i="1">
                                  <a:solidFill>
                                    <a:schemeClr val="hlink"/>
                                  </a:solidFill>
                                  <a:effectLst>
                                    <a:outerShdw blurRad="38100" dist="38100" dir="2700000" algn="tl">
                                      <a:srgbClr val="000000"/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en-US" altLang="en-US" sz="3200" b="1" i="1" smtClean="0">
                              <a:solidFill>
                                <a:schemeClr val="hlink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𝒌</m:t>
                          </m:r>
                        </m:den>
                      </m:f>
                    </m:oMath>
                  </m:oMathPara>
                </a14:m>
                <a:endParaRPr lang="en-US" altLang="en-US" sz="3200" dirty="0" smtClean="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235" name="Text 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00763" y="3645532"/>
                <a:ext cx="3505107" cy="201503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solidFill>
                  <a:srgbClr val="FFFF00"/>
                </a:solidFill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7" name="Ink 6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20320" y="3348360"/>
              <a:ext cx="8361720" cy="2994120"/>
            </p14:xfrm>
          </p:contentPart>
        </mc:Choice>
        <mc:Fallback xmlns="">
          <p:pic>
            <p:nvPicPr>
              <p:cNvPr id="7" name="Ink 6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0960" y="3339000"/>
                <a:ext cx="8380440" cy="301284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7803565"/>
      </p:ext>
    </p:extLst>
  </p:cSld>
  <p:clrMapOvr>
    <a:masterClrMapping/>
  </p:clrMapOvr>
  <p:transition spd="med" advTm="117543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219" grpId="0" uiExpand="1" build="p" autoUpdateAnimBg="0"/>
      <p:bldP spid="3" grpId="0" animBg="1"/>
      <p:bldP spid="3" grpId="1" animBg="1"/>
      <p:bldP spid="8" grpId="0" animBg="1"/>
      <p:bldP spid="9" grpId="0"/>
      <p:bldP spid="6" grpId="0" animBg="1"/>
      <p:bldP spid="92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Example 2:</a:t>
            </a:r>
          </a:p>
        </p:txBody>
      </p:sp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2187575" y="4610100"/>
            <a:ext cx="5794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9233" name="Group 17"/>
          <p:cNvGrpSpPr>
            <a:grpSpLocks/>
          </p:cNvGrpSpPr>
          <p:nvPr/>
        </p:nvGrpSpPr>
        <p:grpSpPr bwMode="auto">
          <a:xfrm>
            <a:off x="409385" y="3201861"/>
            <a:ext cx="1143000" cy="1631950"/>
            <a:chOff x="135" y="2741"/>
            <a:chExt cx="720" cy="1028"/>
          </a:xfrm>
        </p:grpSpPr>
        <p:sp>
          <p:nvSpPr>
            <p:cNvPr id="9224" name="Oval 8"/>
            <p:cNvSpPr>
              <a:spLocks noChangeAspect="1" noChangeArrowheads="1"/>
            </p:cNvSpPr>
            <p:nvPr/>
          </p:nvSpPr>
          <p:spPr bwMode="auto">
            <a:xfrm>
              <a:off x="135" y="2741"/>
              <a:ext cx="720" cy="72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alt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225" name="Text Box 9"/>
            <p:cNvSpPr txBox="1">
              <a:spLocks noChangeArrowheads="1"/>
            </p:cNvSpPr>
            <p:nvPr/>
          </p:nvSpPr>
          <p:spPr bwMode="auto">
            <a:xfrm>
              <a:off x="372" y="3404"/>
              <a:ext cx="24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en-US" sz="3200" b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q</a:t>
              </a:r>
            </a:p>
          </p:txBody>
        </p:sp>
        <p:sp>
          <p:nvSpPr>
            <p:cNvPr id="9232" name="Text Box 16"/>
            <p:cNvSpPr txBox="1">
              <a:spLocks noChangeArrowheads="1"/>
            </p:cNvSpPr>
            <p:nvPr/>
          </p:nvSpPr>
          <p:spPr bwMode="auto">
            <a:xfrm>
              <a:off x="336" y="2886"/>
              <a:ext cx="298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en-US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+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5019451" y="356241"/>
            <a:ext cx="293061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800" dirty="0" smtClean="0">
                <a:solidFill>
                  <a:srgbClr val="FFC000"/>
                </a:solidFill>
              </a:rPr>
              <a:t>E</a:t>
            </a:r>
            <a:r>
              <a:rPr lang="en-US" altLang="en-US" sz="2800" b="0" dirty="0" smtClean="0">
                <a:solidFill>
                  <a:srgbClr val="FFC000"/>
                </a:solidFill>
              </a:rPr>
              <a:t> = 9000 N/C</a:t>
            </a:r>
          </a:p>
          <a:p>
            <a:pPr algn="ctr"/>
            <a:r>
              <a:rPr lang="en-US" sz="2000" b="0" dirty="0" smtClean="0">
                <a:solidFill>
                  <a:srgbClr val="FFFF00"/>
                </a:solidFill>
              </a:rPr>
              <a:t>Everywhere along this arc.</a:t>
            </a:r>
            <a:endParaRPr lang="en-US" sz="2000" dirty="0">
              <a:solidFill>
                <a:srgbClr val="FFFF00"/>
              </a:solidFill>
            </a:endParaRPr>
          </a:p>
        </p:txBody>
      </p:sp>
      <p:cxnSp>
        <p:nvCxnSpPr>
          <p:cNvPr id="10" name="Straight Arrow Connector 9"/>
          <p:cNvCxnSpPr>
            <a:stCxn id="9224" idx="6"/>
          </p:cNvCxnSpPr>
          <p:nvPr/>
        </p:nvCxnSpPr>
        <p:spPr bwMode="auto">
          <a:xfrm flipV="1">
            <a:off x="1552385" y="3767328"/>
            <a:ext cx="731119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/>
          <p:nvPr/>
        </p:nvCxnSpPr>
        <p:spPr bwMode="auto">
          <a:xfrm rot="300000" flipV="1">
            <a:off x="1534097" y="4175760"/>
            <a:ext cx="73152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/>
          <p:nvPr/>
        </p:nvCxnSpPr>
        <p:spPr bwMode="auto">
          <a:xfrm rot="-300000" flipV="1">
            <a:off x="1528001" y="3389376"/>
            <a:ext cx="73152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Arrow Connector 25"/>
          <p:cNvCxnSpPr/>
          <p:nvPr/>
        </p:nvCxnSpPr>
        <p:spPr bwMode="auto">
          <a:xfrm rot="-600000" flipV="1">
            <a:off x="1485329" y="2993136"/>
            <a:ext cx="73152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/>
          <p:nvPr/>
        </p:nvCxnSpPr>
        <p:spPr bwMode="auto">
          <a:xfrm rot="600000" flipV="1">
            <a:off x="1479233" y="4572000"/>
            <a:ext cx="73152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Arrow Connector 27"/>
          <p:cNvCxnSpPr/>
          <p:nvPr/>
        </p:nvCxnSpPr>
        <p:spPr bwMode="auto">
          <a:xfrm rot="900000" flipV="1">
            <a:off x="1363409" y="4956048"/>
            <a:ext cx="73152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Arrow Connector 28"/>
          <p:cNvCxnSpPr/>
          <p:nvPr/>
        </p:nvCxnSpPr>
        <p:spPr bwMode="auto">
          <a:xfrm rot="-900000" flipV="1">
            <a:off x="1393889" y="2621280"/>
            <a:ext cx="73152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Arrow Connector 29"/>
          <p:cNvCxnSpPr/>
          <p:nvPr/>
        </p:nvCxnSpPr>
        <p:spPr bwMode="auto">
          <a:xfrm rot="-1200000" flipV="1">
            <a:off x="1253681" y="2249424"/>
            <a:ext cx="73152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Arrow Connector 30"/>
          <p:cNvCxnSpPr/>
          <p:nvPr/>
        </p:nvCxnSpPr>
        <p:spPr bwMode="auto">
          <a:xfrm rot="1200000" flipV="1">
            <a:off x="1235393" y="5327904"/>
            <a:ext cx="73152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Arc 11"/>
          <p:cNvSpPr/>
          <p:nvPr/>
        </p:nvSpPr>
        <p:spPr bwMode="auto">
          <a:xfrm>
            <a:off x="4803648" y="719328"/>
            <a:ext cx="1950720" cy="6126480"/>
          </a:xfrm>
          <a:prstGeom prst="arc">
            <a:avLst>
              <a:gd name="adj1" fmla="val 17211418"/>
              <a:gd name="adj2" fmla="val 4378121"/>
            </a:avLst>
          </a:prstGeom>
          <a:noFill/>
          <a:ln w="349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6173650" y="1135493"/>
            <a:ext cx="263726" cy="38850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2890051" y="4076890"/>
                <a:ext cx="2729914" cy="1142620"/>
              </a:xfrm>
              <a:prstGeom prst="rect">
                <a:avLst/>
              </a:prstGeom>
              <a:solidFill>
                <a:srgbClr val="002060"/>
              </a:solidFill>
              <a:ln>
                <a:solidFill>
                  <a:srgbClr val="FFC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 smtClean="0"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en-US" i="1" dirty="0" smtClean="0"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i="1" dirty="0" smtClean="0"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en-US" i="1" dirty="0" smtClean="0"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en-US" i="1" dirty="0" smtClean="0">
                              <a:solidFill>
                                <a:schemeClr val="hlink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i="1" dirty="0">
                              <a:solidFill>
                                <a:schemeClr val="hlink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en-US" i="1" dirty="0" smtClean="0">
                                  <a:solidFill>
                                    <a:schemeClr val="hlink"/>
                                  </a:solidFill>
                                  <a:effectLst>
                                    <a:outerShdw blurRad="38100" dist="38100" dir="2700000" algn="tl">
                                      <a:srgbClr val="000000"/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i="1" dirty="0">
                                  <a:solidFill>
                                    <a:schemeClr val="hlink"/>
                                  </a:solidFill>
                                  <a:effectLst>
                                    <a:outerShdw blurRad="38100" dist="38100" dir="2700000" algn="tl">
                                      <a:srgbClr val="000000"/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en-US" i="1" dirty="0">
                                  <a:solidFill>
                                    <a:schemeClr val="hlink"/>
                                  </a:solidFill>
                                  <a:effectLst>
                                    <a:outerShdw blurRad="38100" dist="38100" dir="2700000" algn="tl">
                                      <a:srgbClr val="000000"/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0051" y="4076890"/>
                <a:ext cx="2729914" cy="1142620"/>
              </a:xfrm>
              <a:prstGeom prst="rect">
                <a:avLst/>
              </a:prstGeom>
              <a:blipFill rotWithShape="0">
                <a:blip r:embed="rId5"/>
                <a:stretch>
                  <a:fillRect b="-1058"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973265" y="3474720"/>
            <a:ext cx="5760720" cy="523220"/>
            <a:chOff x="973265" y="3474720"/>
            <a:chExt cx="5760720" cy="523220"/>
          </a:xfrm>
        </p:grpSpPr>
        <p:cxnSp>
          <p:nvCxnSpPr>
            <p:cNvPr id="32" name="Straight Arrow Connector 31"/>
            <p:cNvCxnSpPr/>
            <p:nvPr/>
          </p:nvCxnSpPr>
          <p:spPr bwMode="auto">
            <a:xfrm flipV="1">
              <a:off x="973265" y="3769678"/>
              <a:ext cx="5760720" cy="3746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FFC000"/>
              </a:solidFill>
              <a:prstDash val="solid"/>
              <a:round/>
              <a:headEnd type="stealth" w="med" len="med"/>
              <a:tailEnd type="stealth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" name="TextBox 4"/>
            <p:cNvSpPr txBox="1"/>
            <p:nvPr/>
          </p:nvSpPr>
          <p:spPr>
            <a:xfrm>
              <a:off x="4450080" y="3474720"/>
              <a:ext cx="343364" cy="5232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C000"/>
                  </a:solidFill>
                </a:rPr>
                <a:t>r</a:t>
              </a:r>
              <a:endParaRPr lang="en-US" sz="2800" dirty="0">
                <a:solidFill>
                  <a:srgbClr val="FFC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235" name="Text Box 19"/>
              <p:cNvSpPr txBox="1">
                <a:spLocks noChangeArrowheads="1"/>
              </p:cNvSpPr>
              <p:nvPr/>
            </p:nvSpPr>
            <p:spPr bwMode="auto">
              <a:xfrm>
                <a:off x="1048512" y="5785803"/>
                <a:ext cx="6669024" cy="985911"/>
              </a:xfrm>
              <a:prstGeom prst="rect">
                <a:avLst/>
              </a:prstGeom>
              <a:solidFill>
                <a:srgbClr val="002060"/>
              </a:solidFill>
              <a:ln>
                <a:solidFill>
                  <a:srgbClr val="FFC000"/>
                </a:solidFill>
              </a:ln>
              <a:effectLst/>
              <a:extLst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n-US" altLang="en-US" sz="2600" b="1" i="1" dirty="0" smtClean="0"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 Math" panose="02040503050406030204" pitchFamily="18" charset="0"/>
                      </a:rPr>
                      <m:t>𝒒</m:t>
                    </m:r>
                    <m:r>
                      <a:rPr lang="en-US" altLang="en-US" sz="2600" i="1" dirty="0"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2600" b="1" i="1" dirty="0" smtClean="0"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US" altLang="en-US" sz="2600" i="1" dirty="0"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altLang="en-US" sz="2600" i="1" dirty="0">
                            <a:solidFill>
                              <a:schemeClr val="hlink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en-US" sz="2600" i="1" dirty="0">
                                <a:solidFill>
                                  <a:schemeClr val="hlink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sz="2600" i="1" dirty="0">
                                <a:solidFill>
                                  <a:schemeClr val="hlink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en-US" sz="2600" i="1" dirty="0">
                                <a:solidFill>
                                  <a:schemeClr val="hlink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en-US" sz="2600" b="1" i="1" dirty="0" smtClean="0">
                            <a:solidFill>
                              <a:schemeClr val="hlink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𝒌</m:t>
                        </m:r>
                      </m:den>
                    </m:f>
                    <m:r>
                      <a:rPr lang="en-US" altLang="en-US" sz="2600" b="1" i="0" dirty="0" smtClean="0"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2600" b="1" i="0" dirty="0" smtClean="0"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 Math" panose="02040503050406030204" pitchFamily="18" charset="0"/>
                      </a:rPr>
                      <m:t>𝟗</m:t>
                    </m:r>
                    <m:r>
                      <a:rPr lang="en-US" altLang="en-US" sz="2600" b="1" i="0" dirty="0" smtClean="0"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en-US" sz="2600" b="1" i="0" dirty="0" smtClean="0"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 Math" panose="02040503050406030204" pitchFamily="18" charset="0"/>
                      </a:rPr>
                      <m:t>𝟎𝟎𝟎</m:t>
                    </m:r>
                    <m:f>
                      <m:fPr>
                        <m:ctrlPr>
                          <a:rPr lang="en-US" altLang="en-US" sz="2600" b="1" i="1" dirty="0" smtClean="0">
                            <a:solidFill>
                              <a:schemeClr val="hlink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2600" b="1" i="0" dirty="0" smtClean="0">
                            <a:solidFill>
                              <a:schemeClr val="hlink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𝐍</m:t>
                        </m:r>
                      </m:num>
                      <m:den>
                        <m:r>
                          <a:rPr lang="en-US" altLang="en-US" sz="2600" b="1" i="0" dirty="0" smtClean="0">
                            <a:solidFill>
                              <a:schemeClr val="hlink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𝐂</m:t>
                        </m:r>
                      </m:den>
                    </m:f>
                    <m:r>
                      <a:rPr lang="en-US" altLang="en-US" sz="2600" b="1" i="1" dirty="0" smtClean="0"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altLang="en-US" sz="2600" b="1" i="1" dirty="0" smtClean="0">
                            <a:solidFill>
                              <a:schemeClr val="hlink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en-US" sz="2600" b="1" i="1" dirty="0" smtClean="0">
                                <a:solidFill>
                                  <a:schemeClr val="hlink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sz="2600" b="1" i="1" dirty="0" smtClean="0">
                                <a:solidFill>
                                  <a:schemeClr val="hlink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en-US" sz="2600" i="1" dirty="0">
                                <a:solidFill>
                                  <a:schemeClr val="hlink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𝟏𝟎𝟎</m:t>
                            </m:r>
                            <m:r>
                              <a:rPr lang="en-US" altLang="en-US" sz="2600" i="1" dirty="0">
                                <a:solidFill>
                                  <a:schemeClr val="hlink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en-US" sz="2600" i="1" dirty="0">
                                <a:solidFill>
                                  <a:schemeClr val="hlink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𝒎</m:t>
                            </m:r>
                            <m:r>
                              <a:rPr lang="en-US" altLang="en-US" sz="2600" b="1" i="1" dirty="0" smtClean="0">
                                <a:solidFill>
                                  <a:schemeClr val="hlink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en-US" sz="2600" b="1" i="1" dirty="0" smtClean="0">
                                <a:solidFill>
                                  <a:schemeClr val="hlink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altLang="en-US" sz="2600" dirty="0">
                            <a:solidFill>
                              <a:schemeClr val="hlink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m:t> </m:t>
                        </m:r>
                      </m:num>
                      <m:den>
                        <m:r>
                          <a:rPr lang="en-US" altLang="en-US" sz="2600" b="1" i="1" dirty="0" smtClean="0">
                            <a:solidFill>
                              <a:schemeClr val="hlink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  <m:r>
                          <a:rPr lang="en-US" altLang="en-US" sz="2600" b="1" i="1" dirty="0" smtClean="0">
                            <a:solidFill>
                              <a:schemeClr val="hlink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altLang="en-US" sz="2600" b="1" i="1" dirty="0" smtClean="0">
                            <a:solidFill>
                              <a:schemeClr val="hlink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𝟗𝟗</m:t>
                        </m:r>
                        <m:r>
                          <a:rPr lang="en-US" altLang="en-US" sz="2600" b="1" i="1" dirty="0" smtClean="0">
                            <a:solidFill>
                              <a:schemeClr val="hlink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altLang="en-US" sz="2600" b="1" i="1" dirty="0" smtClean="0">
                                <a:solidFill>
                                  <a:schemeClr val="hlink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sz="2600" b="1" i="1" dirty="0" smtClean="0">
                                <a:solidFill>
                                  <a:schemeClr val="hlink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𝟏𝟎</m:t>
                            </m:r>
                          </m:e>
                          <m:sup>
                            <m:r>
                              <a:rPr lang="en-US" altLang="en-US" sz="2600" b="1" i="1" dirty="0" smtClean="0">
                                <a:solidFill>
                                  <a:schemeClr val="hlink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𝟗</m:t>
                            </m:r>
                          </m:sup>
                        </m:sSup>
                        <m:f>
                          <m:fPr>
                            <m:ctrlPr>
                              <a:rPr lang="en-US" altLang="en-US" sz="2600" b="1" i="1" dirty="0" smtClean="0">
                                <a:solidFill>
                                  <a:schemeClr val="hlink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en-US" sz="2600" i="1" dirty="0">
                                <a:solidFill>
                                  <a:schemeClr val="hlink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𝑵</m:t>
                            </m:r>
                            <m:r>
                              <a:rPr lang="en-US" altLang="en-US" sz="2600" i="1" dirty="0">
                                <a:solidFill>
                                  <a:schemeClr val="hlink"/>
                                </a:solidFill>
                                <a:effectLst>
                                  <a:outerShdw blurRad="38100" dist="38100" dir="2700000" algn="tl">
                                    <a:srgbClr val="000000"/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sSup>
                              <m:sSupPr>
                                <m:ctrlPr>
                                  <a:rPr lang="en-US" altLang="en-US" sz="2600" i="1" dirty="0">
                                    <a:solidFill>
                                      <a:schemeClr val="hlink"/>
                                    </a:solidFill>
                                    <a:effectLst>
                                      <a:outerShdw blurRad="38100" dist="38100" dir="2700000" algn="tl">
                                        <a:srgbClr val="000000"/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en-US" sz="2600" i="1" dirty="0">
                                    <a:solidFill>
                                      <a:schemeClr val="hlink"/>
                                    </a:solidFill>
                                    <a:effectLst>
                                      <a:outerShdw blurRad="38100" dist="38100" dir="2700000" algn="tl">
                                        <a:srgbClr val="000000"/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𝒎</m:t>
                                </m:r>
                              </m:e>
                              <m:sup>
                                <m:r>
                                  <a:rPr lang="en-US" altLang="en-US" sz="2600" i="1" dirty="0">
                                    <a:solidFill>
                                      <a:schemeClr val="hlink"/>
                                    </a:solidFill>
                                    <a:effectLst>
                                      <a:outerShdw blurRad="38100" dist="38100" dir="2700000" algn="tl">
                                        <a:srgbClr val="000000"/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altLang="en-US" sz="2600" b="1" i="1" dirty="0" smtClean="0">
                                    <a:solidFill>
                                      <a:schemeClr val="hlink"/>
                                    </a:solidFill>
                                    <a:effectLst>
                                      <a:outerShdw blurRad="38100" dist="38100" dir="2700000" algn="tl">
                                        <a:srgbClr val="000000"/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en-US" sz="2600" b="1" i="1" dirty="0" smtClean="0">
                                    <a:solidFill>
                                      <a:schemeClr val="hlink"/>
                                    </a:solidFill>
                                    <a:effectLst>
                                      <a:outerShdw blurRad="38100" dist="38100" dir="2700000" algn="tl">
                                        <a:srgbClr val="000000"/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  <m:sup>
                                <m:r>
                                  <a:rPr lang="en-US" altLang="en-US" sz="2600" b="1" i="1" dirty="0" smtClean="0">
                                    <a:solidFill>
                                      <a:schemeClr val="hlink"/>
                                    </a:solidFill>
                                    <a:effectLst>
                                      <a:outerShdw blurRad="38100" dist="38100" dir="2700000" algn="tl">
                                        <a:srgbClr val="000000"/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</m:den>
                        </m:f>
                      </m:den>
                    </m:f>
                  </m:oMath>
                </a14:m>
                <a:r>
                  <a:rPr lang="en-US" altLang="en-US" sz="2600" dirty="0" smtClean="0">
                    <a:solidFill>
                      <a:schemeClr val="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 = 0.010 C</a:t>
                </a:r>
                <a:endParaRPr lang="en-US" altLang="en-US" sz="2600" dirty="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235" name="Text 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8512" y="5785803"/>
                <a:ext cx="6669024" cy="985911"/>
              </a:xfrm>
              <a:prstGeom prst="rect">
                <a:avLst/>
              </a:prstGeom>
              <a:blipFill rotWithShape="0">
                <a:blip r:embed="rId6"/>
                <a:stretch>
                  <a:fillRect r="-1551"/>
                </a:stretch>
              </a:blipFill>
              <a:ln>
                <a:solidFill>
                  <a:srgbClr val="FFC000"/>
                </a:solidFill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234" name="Group 18"/>
          <p:cNvGrpSpPr>
            <a:grpSpLocks/>
          </p:cNvGrpSpPr>
          <p:nvPr/>
        </p:nvGrpSpPr>
        <p:grpSpPr bwMode="auto">
          <a:xfrm>
            <a:off x="6598097" y="3514090"/>
            <a:ext cx="2185988" cy="1017588"/>
            <a:chOff x="4187" y="2930"/>
            <a:chExt cx="1377" cy="641"/>
          </a:xfrm>
        </p:grpSpPr>
        <p:grpSp>
          <p:nvGrpSpPr>
            <p:cNvPr id="10251" name="Group 10"/>
            <p:cNvGrpSpPr>
              <a:grpSpLocks/>
            </p:cNvGrpSpPr>
            <p:nvPr/>
          </p:nvGrpSpPr>
          <p:grpSpPr bwMode="auto">
            <a:xfrm>
              <a:off x="4187" y="3048"/>
              <a:ext cx="382" cy="523"/>
              <a:chOff x="2882" y="3048"/>
              <a:chExt cx="382" cy="523"/>
            </a:xfrm>
          </p:grpSpPr>
          <p:sp>
            <p:nvSpPr>
              <p:cNvPr id="2" name="Oval 11"/>
              <p:cNvSpPr>
                <a:spLocks noChangeAspect="1" noChangeArrowheads="1"/>
              </p:cNvSpPr>
              <p:nvPr/>
            </p:nvSpPr>
            <p:spPr bwMode="auto">
              <a:xfrm>
                <a:off x="2945" y="3048"/>
                <a:ext cx="86" cy="8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228" name="Text Box 12"/>
              <p:cNvSpPr txBox="1">
                <a:spLocks noChangeArrowheads="1"/>
              </p:cNvSpPr>
              <p:nvPr/>
            </p:nvSpPr>
            <p:spPr bwMode="auto">
              <a:xfrm>
                <a:off x="2882" y="3206"/>
                <a:ext cx="382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altLang="en-US" sz="3200" b="0" dirty="0" err="1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q</a:t>
                </a:r>
                <a:r>
                  <a:rPr lang="en-US" altLang="en-US" sz="3200" b="0" baseline="-25000" dirty="0" err="1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o</a:t>
                </a:r>
                <a:endParaRPr lang="en-US" altLang="en-US" sz="3200" b="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p:grpSp>
        <p:sp>
          <p:nvSpPr>
            <p:cNvPr id="9229" name="Line 13"/>
            <p:cNvSpPr>
              <a:spLocks noChangeShapeType="1"/>
            </p:cNvSpPr>
            <p:nvPr/>
          </p:nvSpPr>
          <p:spPr bwMode="auto">
            <a:xfrm>
              <a:off x="4341" y="3098"/>
              <a:ext cx="89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230" name="Text Box 14"/>
            <p:cNvSpPr txBox="1">
              <a:spLocks noChangeArrowheads="1"/>
            </p:cNvSpPr>
            <p:nvPr/>
          </p:nvSpPr>
          <p:spPr bwMode="auto">
            <a:xfrm>
              <a:off x="5213" y="2930"/>
              <a:ext cx="351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en-US" sz="3200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F</a:t>
              </a:r>
              <a:r>
                <a:rPr lang="en-US" altLang="en-US" sz="3200" baseline="-25000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e</a:t>
              </a:r>
              <a:endParaRPr lang="en-US" alt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4" name="Ink 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113560" y="786960"/>
              <a:ext cx="6099480" cy="4613040"/>
            </p14:xfrm>
          </p:contentPart>
        </mc:Choice>
        <mc:Fallback xmlns="">
          <p:pic>
            <p:nvPicPr>
              <p:cNvPr id="4" name="Ink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04200" y="777600"/>
                <a:ext cx="6118200" cy="46317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8683590"/>
      </p:ext>
    </p:extLst>
  </p:cSld>
  <p:clrMapOvr>
    <a:masterClrMapping/>
  </p:clrMapOvr>
  <p:transition spd="med" advTm="69223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25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12" grpId="0" animBg="1"/>
      <p:bldP spid="16" grpId="0" animBg="1"/>
      <p:bldP spid="92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4000" smtClean="0"/>
              <a:t>Key Ideas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981200"/>
            <a:ext cx="7772400" cy="4391025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altLang="en-US" sz="2800" smtClean="0"/>
              <a:t>Electric fields exists around any conductor or insulator that contains a charge.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800" smtClean="0"/>
              <a:t>The electric field intensity is a measure of the force on a test charge placed in the field.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800" smtClean="0"/>
              <a:t>The strength of the field is proportional to the density of field lines.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800" smtClean="0"/>
              <a:t>Field lines are perpendicular to all charged surfaces.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800" smtClean="0"/>
              <a:t>The electric field is always directed away from positive charges and towards negative charges.</a:t>
            </a: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What You Will Learn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An electric field is a force field.</a:t>
            </a:r>
          </a:p>
          <a:p>
            <a:pPr>
              <a:defRPr/>
            </a:pPr>
            <a:r>
              <a:rPr lang="en-US" altLang="en-US" dirty="0" smtClean="0"/>
              <a:t>An electric field is a vector quantity.</a:t>
            </a:r>
          </a:p>
          <a:p>
            <a:pPr>
              <a:defRPr/>
            </a:pPr>
            <a:r>
              <a:rPr lang="en-US" altLang="en-US" dirty="0" smtClean="0"/>
              <a:t>An electric field provides the direction that a positive test charge will move if placed in the field.</a:t>
            </a:r>
          </a:p>
          <a:p>
            <a:pPr>
              <a:defRPr/>
            </a:pPr>
            <a:r>
              <a:rPr lang="en-US" altLang="en-US" dirty="0" smtClean="0"/>
              <a:t>An electric field is composed of a series of imaginary lines of force.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57576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150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What you already know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Coulomb’s Law: </a:t>
            </a:r>
          </a:p>
          <a:p>
            <a:pPr algn="ctr">
              <a:buFontTx/>
              <a:buNone/>
              <a:defRPr/>
            </a:pPr>
            <a:endParaRPr lang="en-US" altLang="en-US" sz="1600" dirty="0" smtClean="0"/>
          </a:p>
          <a:p>
            <a:pPr algn="ctr">
              <a:buFontTx/>
              <a:buNone/>
              <a:defRPr/>
            </a:pPr>
            <a:endParaRPr lang="en-US" altLang="en-US" baseline="30000" dirty="0" smtClean="0"/>
          </a:p>
          <a:p>
            <a:pPr>
              <a:defRPr/>
            </a:pPr>
            <a:endParaRPr lang="en-US" altLang="en-US" dirty="0" smtClean="0"/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2767013" y="6103938"/>
            <a:ext cx="42322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2400" b="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Note: </a:t>
            </a:r>
            <a:r>
              <a:rPr lang="en-US" altLang="en-US" sz="2400" b="0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</a:t>
            </a:r>
            <a:r>
              <a:rPr lang="en-US" altLang="en-US" sz="2400" b="0" baseline="-25000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</a:t>
            </a:r>
            <a:r>
              <a:rPr lang="en-US" altLang="en-US" sz="2400" b="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is much smaller than </a:t>
            </a:r>
            <a:r>
              <a:rPr lang="en-US" altLang="en-US" sz="2400" b="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Q!</a:t>
            </a:r>
            <a:endParaRPr lang="en-US" altLang="en-US" sz="2400" b="0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25619" name="Group 19"/>
          <p:cNvGrpSpPr>
            <a:grpSpLocks/>
          </p:cNvGrpSpPr>
          <p:nvPr/>
        </p:nvGrpSpPr>
        <p:grpSpPr bwMode="auto">
          <a:xfrm>
            <a:off x="6646863" y="3724275"/>
            <a:ext cx="1663700" cy="1114425"/>
            <a:chOff x="4187" y="2346"/>
            <a:chExt cx="1048" cy="702"/>
          </a:xfrm>
        </p:grpSpPr>
        <p:sp>
          <p:nvSpPr>
            <p:cNvPr id="25611" name="Text Box 11"/>
            <p:cNvSpPr txBox="1">
              <a:spLocks noChangeArrowheads="1"/>
            </p:cNvSpPr>
            <p:nvPr/>
          </p:nvSpPr>
          <p:spPr bwMode="auto">
            <a:xfrm>
              <a:off x="4187" y="2346"/>
              <a:ext cx="10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en-US" sz="2400" b="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Test Charge</a:t>
              </a:r>
            </a:p>
          </p:txBody>
        </p:sp>
        <p:sp>
          <p:nvSpPr>
            <p:cNvPr id="25612" name="Line 12"/>
            <p:cNvSpPr>
              <a:spLocks noChangeShapeType="1"/>
            </p:cNvSpPr>
            <p:nvPr/>
          </p:nvSpPr>
          <p:spPr bwMode="auto">
            <a:xfrm flipH="1">
              <a:off x="4336" y="2634"/>
              <a:ext cx="363" cy="414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5620" name="Group 20"/>
          <p:cNvGrpSpPr>
            <a:grpSpLocks/>
          </p:cNvGrpSpPr>
          <p:nvPr/>
        </p:nvGrpSpPr>
        <p:grpSpPr bwMode="auto">
          <a:xfrm>
            <a:off x="1854200" y="4410076"/>
            <a:ext cx="6853238" cy="1690688"/>
            <a:chOff x="1168" y="2778"/>
            <a:chExt cx="4317" cy="1065"/>
          </a:xfrm>
        </p:grpSpPr>
        <p:grpSp>
          <p:nvGrpSpPr>
            <p:cNvPr id="6152" name="Group 18"/>
            <p:cNvGrpSpPr>
              <a:grpSpLocks/>
            </p:cNvGrpSpPr>
            <p:nvPr/>
          </p:nvGrpSpPr>
          <p:grpSpPr bwMode="auto">
            <a:xfrm>
              <a:off x="1168" y="2778"/>
              <a:ext cx="4317" cy="1065"/>
              <a:chOff x="1168" y="2778"/>
              <a:chExt cx="4317" cy="1065"/>
            </a:xfrm>
          </p:grpSpPr>
          <p:grpSp>
            <p:nvGrpSpPr>
              <p:cNvPr id="6154" name="Group 16"/>
              <p:cNvGrpSpPr>
                <a:grpSpLocks/>
              </p:cNvGrpSpPr>
              <p:nvPr/>
            </p:nvGrpSpPr>
            <p:grpSpPr bwMode="auto">
              <a:xfrm>
                <a:off x="1168" y="2778"/>
                <a:ext cx="4317" cy="1065"/>
                <a:chOff x="1168" y="2778"/>
                <a:chExt cx="4317" cy="1065"/>
              </a:xfrm>
            </p:grpSpPr>
            <p:sp>
              <p:nvSpPr>
                <p:cNvPr id="25605" name="Oval 5"/>
                <p:cNvSpPr>
                  <a:spLocks noChangeAspect="1" noChangeArrowheads="1"/>
                </p:cNvSpPr>
                <p:nvPr/>
              </p:nvSpPr>
              <p:spPr bwMode="auto">
                <a:xfrm>
                  <a:off x="1168" y="2778"/>
                  <a:ext cx="720" cy="72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n-US" alt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25607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1432" y="3475"/>
                  <a:ext cx="303" cy="36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altLang="en-US" sz="3200" b="0" i="1" dirty="0" smtClean="0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Q</a:t>
                  </a:r>
                  <a:endParaRPr lang="en-US" altLang="en-US" sz="3200" b="0" i="1" dirty="0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grpSp>
              <p:nvGrpSpPr>
                <p:cNvPr id="6158" name="Group 9"/>
                <p:cNvGrpSpPr>
                  <a:grpSpLocks/>
                </p:cNvGrpSpPr>
                <p:nvPr/>
              </p:nvGrpSpPr>
              <p:grpSpPr bwMode="auto">
                <a:xfrm>
                  <a:off x="4187" y="3048"/>
                  <a:ext cx="382" cy="523"/>
                  <a:chOff x="2882" y="3048"/>
                  <a:chExt cx="382" cy="523"/>
                </a:xfrm>
              </p:grpSpPr>
              <p:sp>
                <p:nvSpPr>
                  <p:cNvPr id="25606" name="Oval 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45" y="3048"/>
                    <a:ext cx="86" cy="8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25608" name="Text 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882" y="3206"/>
                    <a:ext cx="382" cy="36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altLang="en-US" sz="3200" b="0" i="1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>q</a:t>
                    </a:r>
                    <a:r>
                      <a:rPr lang="en-US" altLang="en-US" sz="3200" b="0" i="1" baseline="-25000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>o</a:t>
                    </a:r>
                    <a:endParaRPr lang="en-US" altLang="en-US" sz="3200" b="0" i="1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</p:grpSp>
            <p:sp>
              <p:nvSpPr>
                <p:cNvPr id="25614" name="Line 14"/>
                <p:cNvSpPr>
                  <a:spLocks noChangeShapeType="1"/>
                </p:cNvSpPr>
                <p:nvPr/>
              </p:nvSpPr>
              <p:spPr bwMode="auto">
                <a:xfrm>
                  <a:off x="4341" y="3098"/>
                  <a:ext cx="894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triangle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5615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5213" y="2930"/>
                  <a:ext cx="272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altLang="en-US" sz="3200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F</a:t>
                  </a:r>
                </a:p>
              </p:txBody>
            </p:sp>
          </p:grpSp>
          <p:sp>
            <p:nvSpPr>
              <p:cNvPr id="25617" name="Text Box 17"/>
              <p:cNvSpPr txBox="1">
                <a:spLocks noChangeArrowheads="1"/>
              </p:cNvSpPr>
              <p:nvPr/>
            </p:nvSpPr>
            <p:spPr bwMode="auto">
              <a:xfrm>
                <a:off x="1378" y="2904"/>
                <a:ext cx="365" cy="4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lang="en-US" alt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p:grpSp>
        <p:sp>
          <p:nvSpPr>
            <p:cNvPr id="25613" name="Text Box 13"/>
            <p:cNvSpPr txBox="1">
              <a:spLocks noChangeArrowheads="1"/>
            </p:cNvSpPr>
            <p:nvPr/>
          </p:nvSpPr>
          <p:spPr bwMode="auto">
            <a:xfrm>
              <a:off x="1378" y="2913"/>
              <a:ext cx="298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+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611959" y="2963831"/>
                <a:ext cx="2656683" cy="1295035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altLang="en-US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r>
                        <a:rPr lang="en-US" altLang="en-US" i="1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𝒌𝑸</m:t>
                          </m:r>
                          <m:sSub>
                            <m:sSubPr>
                              <m:ctrlPr>
                                <a:rPr lang="en-US" altLang="en-US" b="1" i="1" smtClean="0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b="1" i="1" smtClean="0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en-US" altLang="en-US" b="1" i="1" smtClean="0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𝒐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altLang="en-US" i="1" smtClean="0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b="1" i="1" smtClean="0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en-US" altLang="en-US" b="1" i="1" smtClean="0">
                                  <a:solidFill>
                                    <a:srgbClr val="00206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>
                  <a:solidFill>
                    <a:srgbClr val="00206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1959" y="2963831"/>
                <a:ext cx="2656683" cy="129503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7" name="Ink 6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464480" y="4159080"/>
              <a:ext cx="5956920" cy="1981080"/>
            </p14:xfrm>
          </p:contentPart>
        </mc:Choice>
        <mc:Fallback xmlns="">
          <p:pic>
            <p:nvPicPr>
              <p:cNvPr id="7" name="Ink 6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55120" y="4149720"/>
                <a:ext cx="5975640" cy="19998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54144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25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5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5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5603" grpId="0" build="p"/>
      <p:bldP spid="256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Electric Field</a:t>
            </a:r>
          </a:p>
        </p:txBody>
      </p:sp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altLang="en-US" sz="2800" b="0" dirty="0" smtClean="0"/>
              <a:t>The electric field is the electrostatic force that a positive test charge experiences divided by itself.</a:t>
            </a:r>
          </a:p>
          <a:p>
            <a:pPr eaLnBrk="1" hangingPunct="1">
              <a:spcBef>
                <a:spcPct val="20000"/>
              </a:spcBef>
              <a:defRPr/>
            </a:pPr>
            <a:endParaRPr lang="en-US" altLang="en-US" sz="1800" b="0" dirty="0" smtClean="0"/>
          </a:p>
          <a:p>
            <a:pPr algn="ctr">
              <a:spcBef>
                <a:spcPct val="20000"/>
              </a:spcBef>
              <a:buClr>
                <a:schemeClr val="tx2"/>
              </a:buClr>
              <a:defRPr/>
            </a:pPr>
            <a:r>
              <a:rPr lang="en-US" alt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</a:t>
            </a:r>
            <a:r>
              <a:rPr lang="en-US" altLang="en-US" sz="3200" b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= </a:t>
            </a:r>
            <a:r>
              <a:rPr lang="en-US" alt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F</a:t>
            </a:r>
            <a:r>
              <a:rPr lang="en-US" altLang="en-US" sz="3200" baseline="-25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</a:t>
            </a:r>
            <a:r>
              <a:rPr lang="en-US" altLang="en-US" sz="3200" b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/</a:t>
            </a:r>
            <a:r>
              <a:rPr lang="en-US" altLang="en-US" sz="3200" b="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q</a:t>
            </a:r>
            <a:r>
              <a:rPr lang="en-US" altLang="en-US" sz="3200" b="0" baseline="-2500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</a:t>
            </a:r>
            <a:r>
              <a:rPr lang="en-US" altLang="en-US" sz="3200" b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= k |</a:t>
            </a:r>
            <a:r>
              <a:rPr lang="en-US" altLang="en-US" sz="3200" b="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Q|q</a:t>
            </a:r>
            <a:r>
              <a:rPr lang="en-US" altLang="en-US" sz="3200" b="0" baseline="-2500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</a:t>
            </a:r>
            <a:r>
              <a:rPr lang="en-US" altLang="en-US" sz="3200" b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= k |Q|</a:t>
            </a:r>
          </a:p>
          <a:p>
            <a:pPr>
              <a:spcBef>
                <a:spcPct val="20000"/>
              </a:spcBef>
              <a:buClr>
                <a:schemeClr val="tx2"/>
              </a:buClr>
              <a:defRPr/>
            </a:pPr>
            <a:r>
              <a:rPr lang="en-US" altLang="en-US" sz="3200" b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					  r</a:t>
            </a:r>
            <a:r>
              <a:rPr lang="en-US" altLang="en-US" sz="3200" b="0" baseline="30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2 </a:t>
            </a:r>
            <a:r>
              <a:rPr lang="en-US" altLang="en-US" sz="3200" b="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q</a:t>
            </a:r>
            <a:r>
              <a:rPr lang="en-US" altLang="en-US" sz="3200" b="0" baseline="-2500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</a:t>
            </a:r>
            <a:r>
              <a:rPr lang="en-US" altLang="en-US" sz="3200" b="0" baseline="30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3200" b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r</a:t>
            </a:r>
            <a:r>
              <a:rPr lang="en-US" altLang="en-US" sz="3200" b="0" baseline="30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endParaRPr lang="en-US" altLang="en-US" sz="3200" b="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en-US" altLang="en-US" sz="3200" b="0" dirty="0" smtClean="0">
              <a:solidFill>
                <a:srgbClr val="FF6600"/>
              </a:solidFill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en-US" altLang="en-US" sz="3200" b="0" dirty="0" smtClean="0">
              <a:solidFill>
                <a:schemeClr val="hlink"/>
              </a:solidFill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en-US" altLang="en-US" b="0" dirty="0" smtClean="0">
              <a:solidFill>
                <a:schemeClr val="hlink"/>
              </a:solidFill>
            </a:endParaRPr>
          </a:p>
          <a:p>
            <a:pPr eaLnBrk="1" hangingPunct="1">
              <a:spcBef>
                <a:spcPct val="20000"/>
              </a:spcBef>
              <a:defRPr/>
            </a:pPr>
            <a:r>
              <a:rPr lang="en-US" altLang="en-US" b="0" dirty="0" smtClean="0">
                <a:solidFill>
                  <a:schemeClr val="hlink"/>
                </a:solidFill>
              </a:rPr>
              <a:t>Note: The electric field is a vector quantity and therefore has magnitude and direction.</a:t>
            </a:r>
          </a:p>
        </p:txBody>
      </p:sp>
      <p:grpSp>
        <p:nvGrpSpPr>
          <p:cNvPr id="6161" name="Group 17"/>
          <p:cNvGrpSpPr>
            <a:grpSpLocks/>
          </p:cNvGrpSpPr>
          <p:nvPr/>
        </p:nvGrpSpPr>
        <p:grpSpPr bwMode="auto">
          <a:xfrm>
            <a:off x="4456113" y="3343275"/>
            <a:ext cx="2097087" cy="1127125"/>
            <a:chOff x="2807" y="2268"/>
            <a:chExt cx="1321" cy="710"/>
          </a:xfrm>
        </p:grpSpPr>
        <p:sp>
          <p:nvSpPr>
            <p:cNvPr id="6157" name="Line 13"/>
            <p:cNvSpPr>
              <a:spLocks noChangeShapeType="1"/>
            </p:cNvSpPr>
            <p:nvPr/>
          </p:nvSpPr>
          <p:spPr bwMode="auto">
            <a:xfrm>
              <a:off x="2807" y="2602"/>
              <a:ext cx="64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158" name="Line 14"/>
            <p:cNvSpPr>
              <a:spLocks noChangeShapeType="1"/>
            </p:cNvSpPr>
            <p:nvPr/>
          </p:nvSpPr>
          <p:spPr bwMode="auto">
            <a:xfrm>
              <a:off x="3708" y="2593"/>
              <a:ext cx="42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159" name="Line 15"/>
            <p:cNvSpPr>
              <a:spLocks noChangeShapeType="1"/>
            </p:cNvSpPr>
            <p:nvPr/>
          </p:nvSpPr>
          <p:spPr bwMode="auto">
            <a:xfrm flipH="1">
              <a:off x="3192" y="2268"/>
              <a:ext cx="210" cy="3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160" name="Line 16"/>
            <p:cNvSpPr>
              <a:spLocks noChangeShapeType="1"/>
            </p:cNvSpPr>
            <p:nvPr/>
          </p:nvSpPr>
          <p:spPr bwMode="auto">
            <a:xfrm flipH="1">
              <a:off x="3087" y="2671"/>
              <a:ext cx="210" cy="3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6162" name="Group 18"/>
          <p:cNvGrpSpPr>
            <a:grpSpLocks/>
          </p:cNvGrpSpPr>
          <p:nvPr/>
        </p:nvGrpSpPr>
        <p:grpSpPr bwMode="auto">
          <a:xfrm>
            <a:off x="1254125" y="4352926"/>
            <a:ext cx="6853238" cy="1690688"/>
            <a:chOff x="1168" y="2778"/>
            <a:chExt cx="4317" cy="1065"/>
          </a:xfrm>
        </p:grpSpPr>
        <p:grpSp>
          <p:nvGrpSpPr>
            <p:cNvPr id="7174" name="Group 19"/>
            <p:cNvGrpSpPr>
              <a:grpSpLocks/>
            </p:cNvGrpSpPr>
            <p:nvPr/>
          </p:nvGrpSpPr>
          <p:grpSpPr bwMode="auto">
            <a:xfrm>
              <a:off x="1168" y="2778"/>
              <a:ext cx="4317" cy="1065"/>
              <a:chOff x="1168" y="2778"/>
              <a:chExt cx="4317" cy="1065"/>
            </a:xfrm>
          </p:grpSpPr>
          <p:grpSp>
            <p:nvGrpSpPr>
              <p:cNvPr id="7176" name="Group 20"/>
              <p:cNvGrpSpPr>
                <a:grpSpLocks/>
              </p:cNvGrpSpPr>
              <p:nvPr/>
            </p:nvGrpSpPr>
            <p:grpSpPr bwMode="auto">
              <a:xfrm>
                <a:off x="1168" y="2778"/>
                <a:ext cx="4317" cy="1065"/>
                <a:chOff x="1168" y="2778"/>
                <a:chExt cx="4317" cy="1065"/>
              </a:xfrm>
            </p:grpSpPr>
            <p:sp>
              <p:nvSpPr>
                <p:cNvPr id="6165" name="Oval 21"/>
                <p:cNvSpPr>
                  <a:spLocks noChangeAspect="1" noChangeArrowheads="1"/>
                </p:cNvSpPr>
                <p:nvPr/>
              </p:nvSpPr>
              <p:spPr bwMode="auto">
                <a:xfrm>
                  <a:off x="1168" y="2778"/>
                  <a:ext cx="720" cy="72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n-US" alt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166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432" y="3475"/>
                  <a:ext cx="303" cy="36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altLang="en-US" sz="3200" b="0" dirty="0" smtClean="0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Q</a:t>
                  </a:r>
                  <a:endParaRPr lang="en-US" altLang="en-US" sz="3200" b="0" dirty="0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grpSp>
              <p:nvGrpSpPr>
                <p:cNvPr id="7180" name="Group 23"/>
                <p:cNvGrpSpPr>
                  <a:grpSpLocks/>
                </p:cNvGrpSpPr>
                <p:nvPr/>
              </p:nvGrpSpPr>
              <p:grpSpPr bwMode="auto">
                <a:xfrm>
                  <a:off x="4187" y="3048"/>
                  <a:ext cx="382" cy="523"/>
                  <a:chOff x="2882" y="3048"/>
                  <a:chExt cx="382" cy="523"/>
                </a:xfrm>
              </p:grpSpPr>
              <p:sp>
                <p:nvSpPr>
                  <p:cNvPr id="6168" name="Oval 2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45" y="3048"/>
                    <a:ext cx="86" cy="8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6169" name="Text Box 2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882" y="3206"/>
                    <a:ext cx="382" cy="36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altLang="en-US" sz="3200" b="0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>q</a:t>
                    </a:r>
                    <a:r>
                      <a:rPr lang="en-US" altLang="en-US" sz="3200" b="0" baseline="-25000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>o</a:t>
                    </a:r>
                    <a:endParaRPr lang="en-US" altLang="en-US" sz="3200" b="0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</p:grpSp>
            <p:sp>
              <p:nvSpPr>
                <p:cNvPr id="6170" name="Line 26"/>
                <p:cNvSpPr>
                  <a:spLocks noChangeShapeType="1"/>
                </p:cNvSpPr>
                <p:nvPr/>
              </p:nvSpPr>
              <p:spPr bwMode="auto">
                <a:xfrm>
                  <a:off x="4341" y="3098"/>
                  <a:ext cx="894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triangle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171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5213" y="2930"/>
                  <a:ext cx="272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altLang="en-US" sz="3200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F</a:t>
                  </a:r>
                </a:p>
              </p:txBody>
            </p:sp>
          </p:grpSp>
          <p:sp>
            <p:nvSpPr>
              <p:cNvPr id="6172" name="Text Box 28"/>
              <p:cNvSpPr txBox="1">
                <a:spLocks noChangeArrowheads="1"/>
              </p:cNvSpPr>
              <p:nvPr/>
            </p:nvSpPr>
            <p:spPr bwMode="auto">
              <a:xfrm>
                <a:off x="1378" y="2904"/>
                <a:ext cx="365" cy="4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lang="en-US" alt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p:grpSp>
        <p:sp>
          <p:nvSpPr>
            <p:cNvPr id="6173" name="Text Box 29"/>
            <p:cNvSpPr txBox="1">
              <a:spLocks noChangeArrowheads="1"/>
            </p:cNvSpPr>
            <p:nvPr/>
          </p:nvSpPr>
          <p:spPr bwMode="auto">
            <a:xfrm>
              <a:off x="1378" y="2913"/>
              <a:ext cx="298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+</a:t>
              </a:r>
            </a:p>
          </p:txBody>
        </p:sp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304000" y="3182760"/>
              <a:ext cx="4566600" cy="1195920"/>
            </p14:xfrm>
          </p:contentPart>
        </mc:Choice>
        <mc:Fallback xmlns=""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94640" y="3173400"/>
                <a:ext cx="4585320" cy="12146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65236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6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6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6155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What is the Test Charge</a:t>
            </a: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Tx/>
            </a:pPr>
            <a:r>
              <a:rPr lang="en-US" altLang="en-US" b="0"/>
              <a:t>It is small enough that it does not affect the field due to other charged objects.</a:t>
            </a:r>
          </a:p>
          <a:p>
            <a:pPr eaLnBrk="1" hangingPunct="1">
              <a:buClrTx/>
            </a:pPr>
            <a:r>
              <a:rPr lang="en-US" altLang="en-US" b="0"/>
              <a:t>It will move towards or away from other charged objects depending on whether it is charged similarly or dissimilarly from other objects.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30722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75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The Test Charge (Cont.)</a:t>
            </a:r>
          </a:p>
        </p:txBody>
      </p:sp>
      <p:grpSp>
        <p:nvGrpSpPr>
          <p:cNvPr id="4103" name="Group 7"/>
          <p:cNvGrpSpPr>
            <a:grpSpLocks/>
          </p:cNvGrpSpPr>
          <p:nvPr/>
        </p:nvGrpSpPr>
        <p:grpSpPr bwMode="auto">
          <a:xfrm>
            <a:off x="676275" y="2320925"/>
            <a:ext cx="1905000" cy="3590925"/>
            <a:chOff x="654" y="1482"/>
            <a:chExt cx="1200" cy="2262"/>
          </a:xfrm>
        </p:grpSpPr>
        <p:sp>
          <p:nvSpPr>
            <p:cNvPr id="4100" name="Oval 4"/>
            <p:cNvSpPr>
              <a:spLocks noChangeAspect="1" noChangeArrowheads="1"/>
            </p:cNvSpPr>
            <p:nvPr/>
          </p:nvSpPr>
          <p:spPr bwMode="auto">
            <a:xfrm>
              <a:off x="714" y="1482"/>
              <a:ext cx="1065" cy="101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101" name="Rectangle 5"/>
            <p:cNvSpPr>
              <a:spLocks noChangeArrowheads="1"/>
            </p:cNvSpPr>
            <p:nvPr/>
          </p:nvSpPr>
          <p:spPr bwMode="auto">
            <a:xfrm>
              <a:off x="1152" y="2496"/>
              <a:ext cx="192" cy="110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102" name="Rectangle 6"/>
            <p:cNvSpPr>
              <a:spLocks noChangeArrowheads="1"/>
            </p:cNvSpPr>
            <p:nvPr/>
          </p:nvSpPr>
          <p:spPr bwMode="auto">
            <a:xfrm>
              <a:off x="654" y="3600"/>
              <a:ext cx="1200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104" name="Group 8"/>
          <p:cNvGrpSpPr>
            <a:grpSpLocks/>
          </p:cNvGrpSpPr>
          <p:nvPr/>
        </p:nvGrpSpPr>
        <p:grpSpPr bwMode="auto">
          <a:xfrm>
            <a:off x="6473825" y="2352675"/>
            <a:ext cx="1905000" cy="3590925"/>
            <a:chOff x="654" y="1482"/>
            <a:chExt cx="1200" cy="2262"/>
          </a:xfrm>
        </p:grpSpPr>
        <p:sp>
          <p:nvSpPr>
            <p:cNvPr id="4105" name="Oval 9"/>
            <p:cNvSpPr>
              <a:spLocks noChangeAspect="1" noChangeArrowheads="1"/>
            </p:cNvSpPr>
            <p:nvPr/>
          </p:nvSpPr>
          <p:spPr bwMode="auto">
            <a:xfrm>
              <a:off x="714" y="1482"/>
              <a:ext cx="1065" cy="101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106" name="Rectangle 10"/>
            <p:cNvSpPr>
              <a:spLocks noChangeArrowheads="1"/>
            </p:cNvSpPr>
            <p:nvPr/>
          </p:nvSpPr>
          <p:spPr bwMode="auto">
            <a:xfrm>
              <a:off x="1152" y="2496"/>
              <a:ext cx="192" cy="110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107" name="Rectangle 11"/>
            <p:cNvSpPr>
              <a:spLocks noChangeArrowheads="1"/>
            </p:cNvSpPr>
            <p:nvPr/>
          </p:nvSpPr>
          <p:spPr bwMode="auto">
            <a:xfrm>
              <a:off x="654" y="3600"/>
              <a:ext cx="1200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149" name="Group 53"/>
          <p:cNvGrpSpPr>
            <a:grpSpLocks/>
          </p:cNvGrpSpPr>
          <p:nvPr/>
        </p:nvGrpSpPr>
        <p:grpSpPr bwMode="auto">
          <a:xfrm>
            <a:off x="771525" y="2289175"/>
            <a:ext cx="1690688" cy="1690688"/>
            <a:chOff x="486" y="1442"/>
            <a:chExt cx="1065" cy="1065"/>
          </a:xfrm>
        </p:grpSpPr>
        <p:sp>
          <p:nvSpPr>
            <p:cNvPr id="9254" name="Text Box 12"/>
            <p:cNvSpPr txBox="1">
              <a:spLocks noChangeAspect="1" noChangeArrowheads="1"/>
            </p:cNvSpPr>
            <p:nvPr/>
          </p:nvSpPr>
          <p:spPr bwMode="auto">
            <a:xfrm>
              <a:off x="1058" y="1461"/>
              <a:ext cx="19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0">
                  <a:solidFill>
                    <a:schemeClr val="bg2"/>
                  </a:solidFill>
                </a:rPr>
                <a:t>+</a:t>
              </a:r>
            </a:p>
          </p:txBody>
        </p:sp>
        <p:sp>
          <p:nvSpPr>
            <p:cNvPr id="9255" name="Text Box 13"/>
            <p:cNvSpPr txBox="1">
              <a:spLocks noChangeAspect="1" noChangeArrowheads="1"/>
            </p:cNvSpPr>
            <p:nvPr/>
          </p:nvSpPr>
          <p:spPr bwMode="auto">
            <a:xfrm>
              <a:off x="1242" y="1554"/>
              <a:ext cx="19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0">
                  <a:solidFill>
                    <a:schemeClr val="bg2"/>
                  </a:solidFill>
                </a:rPr>
                <a:t>+</a:t>
              </a:r>
            </a:p>
          </p:txBody>
        </p:sp>
        <p:sp>
          <p:nvSpPr>
            <p:cNvPr id="9256" name="Text Box 14"/>
            <p:cNvSpPr txBox="1">
              <a:spLocks noChangeAspect="1" noChangeArrowheads="1"/>
            </p:cNvSpPr>
            <p:nvPr/>
          </p:nvSpPr>
          <p:spPr bwMode="auto">
            <a:xfrm>
              <a:off x="1341" y="1684"/>
              <a:ext cx="19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0">
                  <a:solidFill>
                    <a:schemeClr val="bg2"/>
                  </a:solidFill>
                </a:rPr>
                <a:t>+</a:t>
              </a:r>
            </a:p>
          </p:txBody>
        </p:sp>
        <p:sp>
          <p:nvSpPr>
            <p:cNvPr id="9257" name="Text Box 15"/>
            <p:cNvSpPr txBox="1">
              <a:spLocks noChangeAspect="1" noChangeArrowheads="1"/>
            </p:cNvSpPr>
            <p:nvPr/>
          </p:nvSpPr>
          <p:spPr bwMode="auto">
            <a:xfrm>
              <a:off x="1354" y="1851"/>
              <a:ext cx="19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0">
                  <a:solidFill>
                    <a:schemeClr val="bg2"/>
                  </a:solidFill>
                </a:rPr>
                <a:t>+</a:t>
              </a:r>
            </a:p>
          </p:txBody>
        </p:sp>
        <p:sp>
          <p:nvSpPr>
            <p:cNvPr id="9258" name="Text Box 16"/>
            <p:cNvSpPr txBox="1">
              <a:spLocks noChangeAspect="1" noChangeArrowheads="1"/>
            </p:cNvSpPr>
            <p:nvPr/>
          </p:nvSpPr>
          <p:spPr bwMode="auto">
            <a:xfrm>
              <a:off x="1115" y="1832"/>
              <a:ext cx="19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0">
                  <a:solidFill>
                    <a:schemeClr val="bg2"/>
                  </a:solidFill>
                </a:rPr>
                <a:t>+</a:t>
              </a:r>
            </a:p>
          </p:txBody>
        </p:sp>
        <p:sp>
          <p:nvSpPr>
            <p:cNvPr id="9259" name="Text Box 17"/>
            <p:cNvSpPr txBox="1">
              <a:spLocks noChangeAspect="1" noChangeArrowheads="1"/>
            </p:cNvSpPr>
            <p:nvPr/>
          </p:nvSpPr>
          <p:spPr bwMode="auto">
            <a:xfrm>
              <a:off x="1340" y="2018"/>
              <a:ext cx="19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0">
                  <a:solidFill>
                    <a:schemeClr val="bg2"/>
                  </a:solidFill>
                </a:rPr>
                <a:t>+</a:t>
              </a:r>
            </a:p>
          </p:txBody>
        </p:sp>
        <p:sp>
          <p:nvSpPr>
            <p:cNvPr id="9260" name="Text Box 18"/>
            <p:cNvSpPr txBox="1">
              <a:spLocks noChangeAspect="1" noChangeArrowheads="1"/>
            </p:cNvSpPr>
            <p:nvPr/>
          </p:nvSpPr>
          <p:spPr bwMode="auto">
            <a:xfrm>
              <a:off x="1255" y="2166"/>
              <a:ext cx="19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0">
                  <a:solidFill>
                    <a:schemeClr val="bg2"/>
                  </a:solidFill>
                </a:rPr>
                <a:t>+</a:t>
              </a:r>
            </a:p>
          </p:txBody>
        </p:sp>
        <p:sp>
          <p:nvSpPr>
            <p:cNvPr id="9261" name="Text Box 19"/>
            <p:cNvSpPr txBox="1">
              <a:spLocks noChangeAspect="1" noChangeArrowheads="1"/>
            </p:cNvSpPr>
            <p:nvPr/>
          </p:nvSpPr>
          <p:spPr bwMode="auto">
            <a:xfrm>
              <a:off x="1016" y="2055"/>
              <a:ext cx="19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0">
                  <a:solidFill>
                    <a:schemeClr val="bg2"/>
                  </a:solidFill>
                </a:rPr>
                <a:t>+</a:t>
              </a:r>
            </a:p>
          </p:txBody>
        </p:sp>
        <p:sp>
          <p:nvSpPr>
            <p:cNvPr id="9262" name="Text Box 20"/>
            <p:cNvSpPr txBox="1">
              <a:spLocks noChangeAspect="1" noChangeArrowheads="1"/>
            </p:cNvSpPr>
            <p:nvPr/>
          </p:nvSpPr>
          <p:spPr bwMode="auto">
            <a:xfrm>
              <a:off x="1114" y="2241"/>
              <a:ext cx="19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0">
                  <a:solidFill>
                    <a:schemeClr val="bg2"/>
                  </a:solidFill>
                </a:rPr>
                <a:t>+</a:t>
              </a:r>
            </a:p>
          </p:txBody>
        </p:sp>
        <p:sp>
          <p:nvSpPr>
            <p:cNvPr id="9263" name="Text Box 21"/>
            <p:cNvSpPr txBox="1">
              <a:spLocks noChangeAspect="1" noChangeArrowheads="1"/>
            </p:cNvSpPr>
            <p:nvPr/>
          </p:nvSpPr>
          <p:spPr bwMode="auto">
            <a:xfrm>
              <a:off x="727" y="1907"/>
              <a:ext cx="19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0">
                  <a:solidFill>
                    <a:schemeClr val="bg2"/>
                  </a:solidFill>
                </a:rPr>
                <a:t>+</a:t>
              </a:r>
            </a:p>
          </p:txBody>
        </p:sp>
        <p:sp>
          <p:nvSpPr>
            <p:cNvPr id="9264" name="Text Box 22"/>
            <p:cNvSpPr txBox="1">
              <a:spLocks noChangeAspect="1" noChangeArrowheads="1"/>
            </p:cNvSpPr>
            <p:nvPr/>
          </p:nvSpPr>
          <p:spPr bwMode="auto">
            <a:xfrm>
              <a:off x="861" y="2277"/>
              <a:ext cx="19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0">
                  <a:solidFill>
                    <a:schemeClr val="bg2"/>
                  </a:solidFill>
                </a:rPr>
                <a:t>+</a:t>
              </a:r>
            </a:p>
          </p:txBody>
        </p:sp>
        <p:sp>
          <p:nvSpPr>
            <p:cNvPr id="9265" name="Text Box 23"/>
            <p:cNvSpPr txBox="1">
              <a:spLocks noChangeAspect="1" noChangeArrowheads="1"/>
            </p:cNvSpPr>
            <p:nvPr/>
          </p:nvSpPr>
          <p:spPr bwMode="auto">
            <a:xfrm>
              <a:off x="527" y="2055"/>
              <a:ext cx="19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0">
                  <a:solidFill>
                    <a:schemeClr val="bg2"/>
                  </a:solidFill>
                </a:rPr>
                <a:t>+</a:t>
              </a:r>
            </a:p>
          </p:txBody>
        </p:sp>
        <p:sp>
          <p:nvSpPr>
            <p:cNvPr id="9266" name="Text Box 24"/>
            <p:cNvSpPr txBox="1">
              <a:spLocks noChangeAspect="1" noChangeArrowheads="1"/>
            </p:cNvSpPr>
            <p:nvPr/>
          </p:nvSpPr>
          <p:spPr bwMode="auto">
            <a:xfrm>
              <a:off x="626" y="2185"/>
              <a:ext cx="19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0">
                  <a:solidFill>
                    <a:schemeClr val="bg2"/>
                  </a:solidFill>
                </a:rPr>
                <a:t>+</a:t>
              </a:r>
            </a:p>
          </p:txBody>
        </p:sp>
        <p:sp>
          <p:nvSpPr>
            <p:cNvPr id="9267" name="Text Box 25"/>
            <p:cNvSpPr txBox="1">
              <a:spLocks noChangeAspect="1" noChangeArrowheads="1"/>
            </p:cNvSpPr>
            <p:nvPr/>
          </p:nvSpPr>
          <p:spPr bwMode="auto">
            <a:xfrm>
              <a:off x="683" y="1506"/>
              <a:ext cx="19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0">
                  <a:solidFill>
                    <a:schemeClr val="bg2"/>
                  </a:solidFill>
                </a:rPr>
                <a:t>+</a:t>
              </a:r>
            </a:p>
          </p:txBody>
        </p:sp>
        <p:sp>
          <p:nvSpPr>
            <p:cNvPr id="9268" name="Text Box 26"/>
            <p:cNvSpPr txBox="1">
              <a:spLocks noChangeAspect="1" noChangeArrowheads="1"/>
            </p:cNvSpPr>
            <p:nvPr/>
          </p:nvSpPr>
          <p:spPr bwMode="auto">
            <a:xfrm>
              <a:off x="880" y="1684"/>
              <a:ext cx="19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0">
                  <a:solidFill>
                    <a:schemeClr val="bg2"/>
                  </a:solidFill>
                </a:rPr>
                <a:t>+</a:t>
              </a:r>
            </a:p>
          </p:txBody>
        </p:sp>
        <p:sp>
          <p:nvSpPr>
            <p:cNvPr id="9269" name="Text Box 27"/>
            <p:cNvSpPr txBox="1">
              <a:spLocks noChangeAspect="1" noChangeArrowheads="1"/>
            </p:cNvSpPr>
            <p:nvPr/>
          </p:nvSpPr>
          <p:spPr bwMode="auto">
            <a:xfrm>
              <a:off x="861" y="1442"/>
              <a:ext cx="19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0">
                  <a:solidFill>
                    <a:schemeClr val="bg2"/>
                  </a:solidFill>
                </a:rPr>
                <a:t>+</a:t>
              </a:r>
            </a:p>
          </p:txBody>
        </p:sp>
        <p:sp>
          <p:nvSpPr>
            <p:cNvPr id="9270" name="Text Box 28"/>
            <p:cNvSpPr txBox="1">
              <a:spLocks noChangeAspect="1" noChangeArrowheads="1"/>
            </p:cNvSpPr>
            <p:nvPr/>
          </p:nvSpPr>
          <p:spPr bwMode="auto">
            <a:xfrm>
              <a:off x="486" y="1851"/>
              <a:ext cx="19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0">
                  <a:solidFill>
                    <a:schemeClr val="bg2"/>
                  </a:solidFill>
                </a:rPr>
                <a:t>+</a:t>
              </a:r>
            </a:p>
          </p:txBody>
        </p:sp>
        <p:sp>
          <p:nvSpPr>
            <p:cNvPr id="9271" name="Text Box 29"/>
            <p:cNvSpPr txBox="1">
              <a:spLocks noChangeAspect="1" noChangeArrowheads="1"/>
            </p:cNvSpPr>
            <p:nvPr/>
          </p:nvSpPr>
          <p:spPr bwMode="auto">
            <a:xfrm>
              <a:off x="527" y="1665"/>
              <a:ext cx="19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0">
                  <a:solidFill>
                    <a:schemeClr val="bg2"/>
                  </a:solidFill>
                </a:rPr>
                <a:t>+</a:t>
              </a:r>
            </a:p>
          </p:txBody>
        </p:sp>
      </p:grpSp>
      <p:sp>
        <p:nvSpPr>
          <p:cNvPr id="4140" name="Text Box 44"/>
          <p:cNvSpPr txBox="1">
            <a:spLocks noChangeArrowheads="1"/>
          </p:cNvSpPr>
          <p:nvPr/>
        </p:nvSpPr>
        <p:spPr bwMode="auto">
          <a:xfrm>
            <a:off x="7413625" y="21971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0">
                <a:solidFill>
                  <a:schemeClr val="bg2"/>
                </a:solidFill>
              </a:rPr>
              <a:t>_</a:t>
            </a:r>
          </a:p>
        </p:txBody>
      </p:sp>
      <p:sp>
        <p:nvSpPr>
          <p:cNvPr id="4141" name="Text Box 45"/>
          <p:cNvSpPr txBox="1">
            <a:spLocks noChangeArrowheads="1"/>
          </p:cNvSpPr>
          <p:nvPr/>
        </p:nvSpPr>
        <p:spPr bwMode="auto">
          <a:xfrm>
            <a:off x="7115175" y="21971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0">
                <a:solidFill>
                  <a:schemeClr val="bg2"/>
                </a:solidFill>
              </a:rPr>
              <a:t>_</a:t>
            </a:r>
          </a:p>
        </p:txBody>
      </p:sp>
      <p:grpSp>
        <p:nvGrpSpPr>
          <p:cNvPr id="4148" name="Group 52"/>
          <p:cNvGrpSpPr>
            <a:grpSpLocks/>
          </p:cNvGrpSpPr>
          <p:nvPr/>
        </p:nvGrpSpPr>
        <p:grpSpPr bwMode="auto">
          <a:xfrm>
            <a:off x="6569075" y="2320925"/>
            <a:ext cx="1690688" cy="1649413"/>
            <a:chOff x="4138" y="1462"/>
            <a:chExt cx="1065" cy="1039"/>
          </a:xfrm>
        </p:grpSpPr>
        <p:sp>
          <p:nvSpPr>
            <p:cNvPr id="9237" name="Text Box 31"/>
            <p:cNvSpPr txBox="1">
              <a:spLocks noChangeArrowheads="1"/>
            </p:cNvSpPr>
            <p:nvPr/>
          </p:nvSpPr>
          <p:spPr bwMode="auto">
            <a:xfrm>
              <a:off x="5015" y="1788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0">
                  <a:solidFill>
                    <a:schemeClr val="bg2"/>
                  </a:solidFill>
                </a:rPr>
                <a:t>_</a:t>
              </a:r>
            </a:p>
          </p:txBody>
        </p:sp>
        <p:sp>
          <p:nvSpPr>
            <p:cNvPr id="9238" name="Text Box 32"/>
            <p:cNvSpPr txBox="1">
              <a:spLocks noChangeArrowheads="1"/>
            </p:cNvSpPr>
            <p:nvPr/>
          </p:nvSpPr>
          <p:spPr bwMode="auto">
            <a:xfrm>
              <a:off x="4326" y="1462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0">
                  <a:solidFill>
                    <a:schemeClr val="bg2"/>
                  </a:solidFill>
                </a:rPr>
                <a:t>_</a:t>
              </a:r>
            </a:p>
          </p:txBody>
        </p:sp>
        <p:sp>
          <p:nvSpPr>
            <p:cNvPr id="9239" name="Text Box 33"/>
            <p:cNvSpPr txBox="1">
              <a:spLocks noChangeArrowheads="1"/>
            </p:cNvSpPr>
            <p:nvPr/>
          </p:nvSpPr>
          <p:spPr bwMode="auto">
            <a:xfrm>
              <a:off x="4138" y="1713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0">
                  <a:solidFill>
                    <a:schemeClr val="bg2"/>
                  </a:solidFill>
                </a:rPr>
                <a:t>_</a:t>
              </a:r>
            </a:p>
          </p:txBody>
        </p:sp>
        <p:sp>
          <p:nvSpPr>
            <p:cNvPr id="9240" name="Text Box 34"/>
            <p:cNvSpPr txBox="1">
              <a:spLocks noChangeArrowheads="1"/>
            </p:cNvSpPr>
            <p:nvPr/>
          </p:nvSpPr>
          <p:spPr bwMode="auto">
            <a:xfrm>
              <a:off x="4138" y="1870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0">
                  <a:solidFill>
                    <a:schemeClr val="bg2"/>
                  </a:solidFill>
                </a:rPr>
                <a:t>_</a:t>
              </a:r>
            </a:p>
          </p:txBody>
        </p:sp>
        <p:sp>
          <p:nvSpPr>
            <p:cNvPr id="9241" name="Text Box 35"/>
            <p:cNvSpPr txBox="1">
              <a:spLocks noChangeArrowheads="1"/>
            </p:cNvSpPr>
            <p:nvPr/>
          </p:nvSpPr>
          <p:spPr bwMode="auto">
            <a:xfrm>
              <a:off x="4204" y="2039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0">
                  <a:solidFill>
                    <a:schemeClr val="bg2"/>
                  </a:solidFill>
                </a:rPr>
                <a:t>_</a:t>
              </a:r>
            </a:p>
          </p:txBody>
        </p:sp>
        <p:sp>
          <p:nvSpPr>
            <p:cNvPr id="9242" name="Text Box 36"/>
            <p:cNvSpPr txBox="1">
              <a:spLocks noChangeArrowheads="1"/>
            </p:cNvSpPr>
            <p:nvPr/>
          </p:nvSpPr>
          <p:spPr bwMode="auto">
            <a:xfrm>
              <a:off x="4956" y="1615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0">
                  <a:solidFill>
                    <a:schemeClr val="bg2"/>
                  </a:solidFill>
                </a:rPr>
                <a:t>_</a:t>
              </a:r>
            </a:p>
          </p:txBody>
        </p:sp>
        <p:sp>
          <p:nvSpPr>
            <p:cNvPr id="9243" name="Text Box 37"/>
            <p:cNvSpPr txBox="1">
              <a:spLocks noChangeArrowheads="1"/>
            </p:cNvSpPr>
            <p:nvPr/>
          </p:nvSpPr>
          <p:spPr bwMode="auto">
            <a:xfrm>
              <a:off x="4989" y="1966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0">
                  <a:solidFill>
                    <a:schemeClr val="bg2"/>
                  </a:solidFill>
                </a:rPr>
                <a:t>_</a:t>
              </a:r>
            </a:p>
          </p:txBody>
        </p:sp>
        <p:sp>
          <p:nvSpPr>
            <p:cNvPr id="9244" name="Text Box 38"/>
            <p:cNvSpPr txBox="1">
              <a:spLocks noChangeArrowheads="1"/>
            </p:cNvSpPr>
            <p:nvPr/>
          </p:nvSpPr>
          <p:spPr bwMode="auto">
            <a:xfrm>
              <a:off x="4232" y="1558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0">
                  <a:solidFill>
                    <a:schemeClr val="bg2"/>
                  </a:solidFill>
                </a:rPr>
                <a:t>_</a:t>
              </a:r>
            </a:p>
          </p:txBody>
        </p:sp>
        <p:sp>
          <p:nvSpPr>
            <p:cNvPr id="9245" name="Text Box 39"/>
            <p:cNvSpPr txBox="1">
              <a:spLocks noChangeArrowheads="1"/>
            </p:cNvSpPr>
            <p:nvPr/>
          </p:nvSpPr>
          <p:spPr bwMode="auto">
            <a:xfrm>
              <a:off x="4897" y="2101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0">
                  <a:solidFill>
                    <a:schemeClr val="bg2"/>
                  </a:solidFill>
                </a:rPr>
                <a:t>_</a:t>
              </a:r>
            </a:p>
          </p:txBody>
        </p:sp>
        <p:sp>
          <p:nvSpPr>
            <p:cNvPr id="9246" name="Text Box 40"/>
            <p:cNvSpPr txBox="1">
              <a:spLocks noChangeArrowheads="1"/>
            </p:cNvSpPr>
            <p:nvPr/>
          </p:nvSpPr>
          <p:spPr bwMode="auto">
            <a:xfrm>
              <a:off x="4768" y="2197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0">
                  <a:solidFill>
                    <a:schemeClr val="bg2"/>
                  </a:solidFill>
                </a:rPr>
                <a:t>_</a:t>
              </a:r>
            </a:p>
          </p:txBody>
        </p:sp>
        <p:sp>
          <p:nvSpPr>
            <p:cNvPr id="9247" name="Text Box 41"/>
            <p:cNvSpPr txBox="1">
              <a:spLocks noChangeArrowheads="1"/>
            </p:cNvSpPr>
            <p:nvPr/>
          </p:nvSpPr>
          <p:spPr bwMode="auto">
            <a:xfrm>
              <a:off x="4580" y="2270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0">
                  <a:solidFill>
                    <a:schemeClr val="bg2"/>
                  </a:solidFill>
                </a:rPr>
                <a:t>_</a:t>
              </a:r>
            </a:p>
          </p:txBody>
        </p:sp>
        <p:sp>
          <p:nvSpPr>
            <p:cNvPr id="9248" name="Text Box 42"/>
            <p:cNvSpPr txBox="1">
              <a:spLocks noChangeArrowheads="1"/>
            </p:cNvSpPr>
            <p:nvPr/>
          </p:nvSpPr>
          <p:spPr bwMode="auto">
            <a:xfrm>
              <a:off x="4358" y="2154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0">
                  <a:solidFill>
                    <a:schemeClr val="bg2"/>
                  </a:solidFill>
                </a:rPr>
                <a:t>_</a:t>
              </a:r>
            </a:p>
          </p:txBody>
        </p:sp>
        <p:sp>
          <p:nvSpPr>
            <p:cNvPr id="9249" name="Text Box 43"/>
            <p:cNvSpPr txBox="1">
              <a:spLocks noChangeArrowheads="1"/>
            </p:cNvSpPr>
            <p:nvPr/>
          </p:nvSpPr>
          <p:spPr bwMode="auto">
            <a:xfrm>
              <a:off x="4858" y="1462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0">
                  <a:solidFill>
                    <a:schemeClr val="bg2"/>
                  </a:solidFill>
                </a:rPr>
                <a:t>_</a:t>
              </a:r>
            </a:p>
          </p:txBody>
        </p:sp>
        <p:sp>
          <p:nvSpPr>
            <p:cNvPr id="9250" name="Text Box 46"/>
            <p:cNvSpPr txBox="1">
              <a:spLocks noChangeArrowheads="1"/>
            </p:cNvSpPr>
            <p:nvPr/>
          </p:nvSpPr>
          <p:spPr bwMode="auto">
            <a:xfrm>
              <a:off x="4452" y="1597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0">
                  <a:solidFill>
                    <a:schemeClr val="bg2"/>
                  </a:solidFill>
                </a:rPr>
                <a:t>_</a:t>
              </a:r>
            </a:p>
          </p:txBody>
        </p:sp>
        <p:sp>
          <p:nvSpPr>
            <p:cNvPr id="9251" name="Text Box 47"/>
            <p:cNvSpPr txBox="1">
              <a:spLocks noChangeArrowheads="1"/>
            </p:cNvSpPr>
            <p:nvPr/>
          </p:nvSpPr>
          <p:spPr bwMode="auto">
            <a:xfrm>
              <a:off x="4736" y="1730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0">
                  <a:solidFill>
                    <a:schemeClr val="bg2"/>
                  </a:solidFill>
                </a:rPr>
                <a:t>_</a:t>
              </a:r>
            </a:p>
          </p:txBody>
        </p:sp>
        <p:sp>
          <p:nvSpPr>
            <p:cNvPr id="9252" name="Text Box 48"/>
            <p:cNvSpPr txBox="1">
              <a:spLocks noChangeArrowheads="1"/>
            </p:cNvSpPr>
            <p:nvPr/>
          </p:nvSpPr>
          <p:spPr bwMode="auto">
            <a:xfrm>
              <a:off x="4358" y="1865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0">
                  <a:solidFill>
                    <a:schemeClr val="bg2"/>
                  </a:solidFill>
                </a:rPr>
                <a:t>_</a:t>
              </a:r>
            </a:p>
          </p:txBody>
        </p:sp>
        <p:sp>
          <p:nvSpPr>
            <p:cNvPr id="9253" name="Text Box 49"/>
            <p:cNvSpPr txBox="1">
              <a:spLocks noChangeArrowheads="1"/>
            </p:cNvSpPr>
            <p:nvPr/>
          </p:nvSpPr>
          <p:spPr bwMode="auto">
            <a:xfrm>
              <a:off x="4674" y="1966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0">
                  <a:solidFill>
                    <a:schemeClr val="bg2"/>
                  </a:solidFill>
                </a:rPr>
                <a:t>_</a:t>
              </a:r>
            </a:p>
          </p:txBody>
        </p:sp>
      </p:grpSp>
      <p:sp>
        <p:nvSpPr>
          <p:cNvPr id="4146" name="Oval 50"/>
          <p:cNvSpPr>
            <a:spLocks noChangeAspect="1" noChangeArrowheads="1"/>
          </p:cNvSpPr>
          <p:nvPr/>
        </p:nvSpPr>
        <p:spPr bwMode="auto">
          <a:xfrm>
            <a:off x="2581275" y="2719388"/>
            <a:ext cx="136525" cy="1365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47" name="Text Box 51"/>
          <p:cNvSpPr txBox="1">
            <a:spLocks noChangeArrowheads="1"/>
          </p:cNvSpPr>
          <p:nvPr/>
        </p:nvSpPr>
        <p:spPr bwMode="auto">
          <a:xfrm>
            <a:off x="2555875" y="2768600"/>
            <a:ext cx="5032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0"/>
              <a:t>+q</a:t>
            </a:r>
            <a:r>
              <a:rPr lang="en-US" altLang="en-US" sz="1800" b="0" baseline="-25000"/>
              <a:t>o</a:t>
            </a:r>
            <a:endParaRPr lang="en-US" altLang="en-US" sz="1800" b="0"/>
          </a:p>
        </p:txBody>
      </p:sp>
      <p:sp>
        <p:nvSpPr>
          <p:cNvPr id="4150" name="Line 54"/>
          <p:cNvSpPr>
            <a:spLocks noChangeShapeType="1"/>
          </p:cNvSpPr>
          <p:nvPr/>
        </p:nvSpPr>
        <p:spPr bwMode="auto">
          <a:xfrm flipV="1">
            <a:off x="2716213" y="2289175"/>
            <a:ext cx="1136650" cy="4667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51" name="Text Box 55"/>
          <p:cNvSpPr txBox="1">
            <a:spLocks noChangeArrowheads="1"/>
          </p:cNvSpPr>
          <p:nvPr/>
        </p:nvSpPr>
        <p:spPr bwMode="auto">
          <a:xfrm>
            <a:off x="3921125" y="20574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tx2"/>
                </a:solidFill>
              </a:rPr>
              <a:t>F</a:t>
            </a:r>
          </a:p>
        </p:txBody>
      </p:sp>
      <p:sp>
        <p:nvSpPr>
          <p:cNvPr id="4153" name="Oval 57"/>
          <p:cNvSpPr>
            <a:spLocks noChangeAspect="1" noChangeArrowheads="1"/>
          </p:cNvSpPr>
          <p:nvPr/>
        </p:nvSpPr>
        <p:spPr bwMode="auto">
          <a:xfrm>
            <a:off x="5072063" y="2087563"/>
            <a:ext cx="136525" cy="1365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54" name="Text Box 58"/>
          <p:cNvSpPr txBox="1">
            <a:spLocks noChangeArrowheads="1"/>
          </p:cNvSpPr>
          <p:nvPr/>
        </p:nvSpPr>
        <p:spPr bwMode="auto">
          <a:xfrm>
            <a:off x="4838700" y="2168525"/>
            <a:ext cx="5032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0"/>
              <a:t>+q</a:t>
            </a:r>
            <a:r>
              <a:rPr lang="en-US" altLang="en-US" sz="1800" b="0" baseline="-25000"/>
              <a:t>o</a:t>
            </a:r>
            <a:endParaRPr lang="en-US" altLang="en-US" sz="1800" b="0"/>
          </a:p>
        </p:txBody>
      </p:sp>
      <p:sp>
        <p:nvSpPr>
          <p:cNvPr id="4155" name="Line 59"/>
          <p:cNvSpPr>
            <a:spLocks noChangeShapeType="1"/>
          </p:cNvSpPr>
          <p:nvPr/>
        </p:nvSpPr>
        <p:spPr bwMode="auto">
          <a:xfrm>
            <a:off x="5189538" y="2197100"/>
            <a:ext cx="1136650" cy="54768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56" name="Text Box 60"/>
          <p:cNvSpPr txBox="1">
            <a:spLocks noChangeArrowheads="1"/>
          </p:cNvSpPr>
          <p:nvPr/>
        </p:nvSpPr>
        <p:spPr bwMode="auto">
          <a:xfrm>
            <a:off x="6164263" y="282575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/>
              <a:t>F</a:t>
            </a:r>
          </a:p>
        </p:txBody>
      </p:sp>
      <p:sp>
        <p:nvSpPr>
          <p:cNvPr id="4158" name="Text Box 62"/>
          <p:cNvSpPr txBox="1">
            <a:spLocks noChangeArrowheads="1"/>
          </p:cNvSpPr>
          <p:nvPr/>
        </p:nvSpPr>
        <p:spPr bwMode="auto">
          <a:xfrm>
            <a:off x="441325" y="5924550"/>
            <a:ext cx="23844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Positively Charged Object</a:t>
            </a:r>
          </a:p>
        </p:txBody>
      </p:sp>
      <p:sp>
        <p:nvSpPr>
          <p:cNvPr id="4159" name="Text Box 63"/>
          <p:cNvSpPr txBox="1">
            <a:spLocks noChangeArrowheads="1"/>
          </p:cNvSpPr>
          <p:nvPr/>
        </p:nvSpPr>
        <p:spPr bwMode="auto">
          <a:xfrm>
            <a:off x="6243638" y="5911850"/>
            <a:ext cx="23844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Negatively Charged Object</a:t>
            </a:r>
          </a:p>
        </p:txBody>
      </p:sp>
      <p:sp>
        <p:nvSpPr>
          <p:cNvPr id="4160" name="Text Box 64"/>
          <p:cNvSpPr txBox="1">
            <a:spLocks noChangeArrowheads="1"/>
          </p:cNvSpPr>
          <p:nvPr/>
        </p:nvSpPr>
        <p:spPr bwMode="auto">
          <a:xfrm>
            <a:off x="1912938" y="4122738"/>
            <a:ext cx="23844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Test Charge moves away from a positively charged object</a:t>
            </a:r>
          </a:p>
        </p:txBody>
      </p:sp>
      <p:sp>
        <p:nvSpPr>
          <p:cNvPr id="4161" name="Text Box 65"/>
          <p:cNvSpPr txBox="1">
            <a:spLocks noChangeArrowheads="1"/>
          </p:cNvSpPr>
          <p:nvPr/>
        </p:nvSpPr>
        <p:spPr bwMode="auto">
          <a:xfrm>
            <a:off x="4746625" y="4122738"/>
            <a:ext cx="23844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Test Charge moves towards a negatively charged object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536200" y="1860120"/>
              <a:ext cx="2980080" cy="1410120"/>
            </p14:xfrm>
          </p:contentPart>
        </mc:Choice>
        <mc:Fallback xmlns=""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26840" y="1850760"/>
                <a:ext cx="2998800" cy="14288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50784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4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4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4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4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4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4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3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0"/>
                                        <p:tgtEl>
                                          <p:spTgt spid="4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000"/>
                                        <p:tgtEl>
                                          <p:spTgt spid="4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0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1000"/>
                                        <p:tgtEl>
                                          <p:spTgt spid="4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0"/>
                                        <p:tgtEl>
                                          <p:spTgt spid="4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1000"/>
                                        <p:tgtEl>
                                          <p:spTgt spid="4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1000"/>
                                        <p:tgtEl>
                                          <p:spTgt spid="4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1000"/>
                                        <p:tgtEl>
                                          <p:spTgt spid="4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1000"/>
                                        <p:tgtEl>
                                          <p:spTgt spid="4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ac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093 L 0.15313 0.10232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4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140" grpId="0"/>
      <p:bldP spid="4141" grpId="0"/>
      <p:bldP spid="4146" grpId="0" animBg="1"/>
      <p:bldP spid="4146" grpId="1" animBg="1"/>
      <p:bldP spid="4147" grpId="0"/>
      <p:bldP spid="4151" grpId="0"/>
      <p:bldP spid="4153" grpId="0" animBg="1"/>
      <p:bldP spid="4153" grpId="1" animBg="1"/>
      <p:bldP spid="4154" grpId="0"/>
      <p:bldP spid="4156" grpId="0"/>
      <p:bldP spid="4158" grpId="0"/>
      <p:bldP spid="4159" grpId="0"/>
      <p:bldP spid="4160" grpId="0"/>
      <p:bldP spid="416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Example 1:</a:t>
            </a: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522288" y="2147888"/>
            <a:ext cx="8094662" cy="416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0" dirty="0"/>
              <a:t>A positive charge of </a:t>
            </a:r>
            <a:r>
              <a:rPr lang="en-US" altLang="en-US" sz="2400" b="0" dirty="0">
                <a:solidFill>
                  <a:schemeClr val="tx2"/>
                </a:solidFill>
              </a:rPr>
              <a:t>4.0 x 10</a:t>
            </a:r>
            <a:r>
              <a:rPr lang="en-US" altLang="en-US" sz="2400" b="0" baseline="30000" dirty="0">
                <a:solidFill>
                  <a:schemeClr val="tx2"/>
                </a:solidFill>
              </a:rPr>
              <a:t>-5</a:t>
            </a:r>
            <a:r>
              <a:rPr lang="en-US" altLang="en-US" sz="2400" b="0" dirty="0">
                <a:solidFill>
                  <a:schemeClr val="tx2"/>
                </a:solidFill>
              </a:rPr>
              <a:t> C</a:t>
            </a:r>
            <a:r>
              <a:rPr lang="en-US" altLang="en-US" sz="2400" b="0" dirty="0"/>
              <a:t> </a:t>
            </a:r>
            <a:r>
              <a:rPr lang="en-US" altLang="en-US" sz="2400" b="0" dirty="0" smtClean="0"/>
              <a:t>at point </a:t>
            </a:r>
            <a:r>
              <a:rPr lang="en-US" altLang="en-US" sz="2400" b="0" dirty="0" smtClean="0">
                <a:solidFill>
                  <a:srgbClr val="FFC000"/>
                </a:solidFill>
              </a:rPr>
              <a:t>P</a:t>
            </a:r>
            <a:r>
              <a:rPr lang="en-US" altLang="en-US" sz="2400" b="0" dirty="0" smtClean="0"/>
              <a:t> experiences </a:t>
            </a:r>
            <a:r>
              <a:rPr lang="en-US" altLang="en-US" sz="2400" b="0" dirty="0"/>
              <a:t>a force of </a:t>
            </a:r>
            <a:r>
              <a:rPr lang="en-US" altLang="en-US" sz="2400" b="0" dirty="0">
                <a:solidFill>
                  <a:schemeClr val="tx2"/>
                </a:solidFill>
              </a:rPr>
              <a:t>0.36 N</a:t>
            </a:r>
            <a:r>
              <a:rPr lang="en-US" altLang="en-US" sz="2400" b="0" dirty="0"/>
              <a:t> </a:t>
            </a:r>
            <a:r>
              <a:rPr lang="en-US" altLang="en-US" sz="2400" b="0" dirty="0" smtClean="0"/>
              <a:t>at this location. </a:t>
            </a:r>
            <a:r>
              <a:rPr lang="en-US" altLang="en-US" sz="2400" b="0" dirty="0"/>
              <a:t>What is the electric field intensity </a:t>
            </a:r>
            <a:r>
              <a:rPr lang="en-US" altLang="en-US" sz="2400" b="0" dirty="0" smtClean="0"/>
              <a:t>at point </a:t>
            </a:r>
            <a:r>
              <a:rPr lang="en-US" altLang="en-US" sz="2400" b="0" dirty="0" smtClean="0">
                <a:solidFill>
                  <a:srgbClr val="FFC000"/>
                </a:solidFill>
              </a:rPr>
              <a:t>P</a:t>
            </a:r>
            <a:r>
              <a:rPr lang="en-US" altLang="en-US" sz="2400" b="0" dirty="0" smtClean="0"/>
              <a:t>?</a:t>
            </a:r>
            <a:endParaRPr lang="en-US" altLang="en-US" sz="2400" b="0" dirty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000" b="0" dirty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0" dirty="0"/>
              <a:t>	</a:t>
            </a:r>
            <a:r>
              <a:rPr lang="en-US" altLang="en-US" sz="2400" b="0" dirty="0" err="1"/>
              <a:t>q</a:t>
            </a:r>
            <a:r>
              <a:rPr lang="en-US" altLang="en-US" sz="2400" b="0" baseline="-25000" dirty="0" err="1"/>
              <a:t>o</a:t>
            </a:r>
            <a:r>
              <a:rPr lang="en-US" altLang="en-US" sz="2400" b="0" dirty="0"/>
              <a:t> = 4.0 x </a:t>
            </a:r>
            <a:r>
              <a:rPr lang="en-US" altLang="en-US" sz="2400" b="0" dirty="0" smtClean="0"/>
              <a:t>10</a:t>
            </a:r>
            <a:r>
              <a:rPr lang="en-US" altLang="en-US" sz="2400" b="0" baseline="30000" dirty="0" smtClean="0"/>
              <a:t>-5</a:t>
            </a:r>
            <a:r>
              <a:rPr lang="en-US" altLang="en-US" sz="2400" b="0" dirty="0" smtClean="0"/>
              <a:t>C, </a:t>
            </a:r>
            <a:r>
              <a:rPr lang="en-US" altLang="en-US" sz="2400" dirty="0" smtClean="0"/>
              <a:t>F</a:t>
            </a:r>
            <a:r>
              <a:rPr lang="en-US" altLang="en-US" sz="2400" baseline="-25000" dirty="0" smtClean="0"/>
              <a:t>e</a:t>
            </a:r>
            <a:r>
              <a:rPr lang="en-US" altLang="en-US" sz="2400" b="0" dirty="0" smtClean="0"/>
              <a:t> </a:t>
            </a:r>
            <a:r>
              <a:rPr lang="en-US" altLang="en-US" sz="2400" b="0" dirty="0"/>
              <a:t>= 0.36 </a:t>
            </a:r>
            <a:r>
              <a:rPr lang="en-US" altLang="en-US" sz="2400" b="0" dirty="0" smtClean="0"/>
              <a:t>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000" b="0" dirty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0" dirty="0"/>
              <a:t>	</a:t>
            </a:r>
            <a:r>
              <a:rPr lang="en-US" altLang="en-US" sz="2400" dirty="0"/>
              <a:t>E </a:t>
            </a:r>
            <a:r>
              <a:rPr lang="en-US" altLang="en-US" sz="2400" b="0" dirty="0"/>
              <a:t>= </a:t>
            </a:r>
            <a:r>
              <a:rPr lang="en-US" altLang="en-US" sz="2400" dirty="0" smtClean="0"/>
              <a:t>F</a:t>
            </a:r>
            <a:r>
              <a:rPr lang="en-US" altLang="en-US" sz="2400" baseline="-25000" dirty="0" smtClean="0"/>
              <a:t>e</a:t>
            </a:r>
            <a:r>
              <a:rPr lang="en-US" altLang="en-US" sz="2400" b="0" dirty="0" smtClean="0"/>
              <a:t>/</a:t>
            </a:r>
            <a:r>
              <a:rPr lang="en-US" altLang="en-US" sz="2400" b="0" dirty="0" err="1" smtClean="0"/>
              <a:t>q</a:t>
            </a:r>
            <a:r>
              <a:rPr lang="en-US" altLang="en-US" sz="2400" b="0" baseline="-25000" dirty="0" err="1" smtClean="0"/>
              <a:t>o</a:t>
            </a:r>
            <a:r>
              <a:rPr lang="en-US" altLang="en-US" sz="2400" b="0" dirty="0" smtClean="0"/>
              <a:t>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0" dirty="0"/>
              <a:t>	</a:t>
            </a:r>
            <a:r>
              <a:rPr lang="en-US" altLang="en-US" sz="2400" dirty="0" smtClean="0"/>
              <a:t>E</a:t>
            </a:r>
            <a:r>
              <a:rPr lang="en-US" altLang="en-US" sz="2400" b="0" dirty="0" smtClean="0"/>
              <a:t> = </a:t>
            </a:r>
            <a:r>
              <a:rPr lang="en-US" altLang="en-US" sz="2400" b="0" dirty="0"/>
              <a:t>0.36 N / 4.0 x 10</a:t>
            </a:r>
            <a:r>
              <a:rPr lang="en-US" altLang="en-US" sz="2400" b="0" baseline="30000" dirty="0"/>
              <a:t>-5</a:t>
            </a:r>
            <a:r>
              <a:rPr lang="en-US" altLang="en-US" sz="2400" b="0" dirty="0"/>
              <a:t>C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0" dirty="0"/>
              <a:t>	</a:t>
            </a:r>
            <a:r>
              <a:rPr lang="en-US" altLang="en-US" sz="2400" dirty="0"/>
              <a:t>E</a:t>
            </a:r>
            <a:r>
              <a:rPr lang="en-US" altLang="en-US" sz="2400" b="0" dirty="0"/>
              <a:t> = 9000 N/C</a:t>
            </a:r>
          </a:p>
        </p:txBody>
      </p:sp>
      <p:grpSp>
        <p:nvGrpSpPr>
          <p:cNvPr id="9234" name="Group 18"/>
          <p:cNvGrpSpPr>
            <a:grpSpLocks/>
          </p:cNvGrpSpPr>
          <p:nvPr/>
        </p:nvGrpSpPr>
        <p:grpSpPr bwMode="auto">
          <a:xfrm>
            <a:off x="6646865" y="3879850"/>
            <a:ext cx="2185988" cy="1017588"/>
            <a:chOff x="4187" y="2930"/>
            <a:chExt cx="1377" cy="641"/>
          </a:xfrm>
        </p:grpSpPr>
        <p:grpSp>
          <p:nvGrpSpPr>
            <p:cNvPr id="10251" name="Group 10"/>
            <p:cNvGrpSpPr>
              <a:grpSpLocks/>
            </p:cNvGrpSpPr>
            <p:nvPr/>
          </p:nvGrpSpPr>
          <p:grpSpPr bwMode="auto">
            <a:xfrm>
              <a:off x="4187" y="3048"/>
              <a:ext cx="382" cy="523"/>
              <a:chOff x="2882" y="3048"/>
              <a:chExt cx="382" cy="523"/>
            </a:xfrm>
          </p:grpSpPr>
          <p:sp>
            <p:nvSpPr>
              <p:cNvPr id="2" name="Oval 11"/>
              <p:cNvSpPr>
                <a:spLocks noChangeAspect="1" noChangeArrowheads="1"/>
              </p:cNvSpPr>
              <p:nvPr/>
            </p:nvSpPr>
            <p:spPr bwMode="auto">
              <a:xfrm>
                <a:off x="2945" y="3048"/>
                <a:ext cx="86" cy="8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228" name="Text Box 12"/>
              <p:cNvSpPr txBox="1">
                <a:spLocks noChangeArrowheads="1"/>
              </p:cNvSpPr>
              <p:nvPr/>
            </p:nvSpPr>
            <p:spPr bwMode="auto">
              <a:xfrm>
                <a:off x="2882" y="3206"/>
                <a:ext cx="382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altLang="en-US" sz="3200" b="0" dirty="0" err="1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q</a:t>
                </a:r>
                <a:r>
                  <a:rPr lang="en-US" altLang="en-US" sz="3200" b="0" baseline="-25000" dirty="0" err="1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o</a:t>
                </a:r>
                <a:endParaRPr lang="en-US" altLang="en-US" sz="3200" b="0" dirty="0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p:grpSp>
        <p:sp>
          <p:nvSpPr>
            <p:cNvPr id="9229" name="Line 13"/>
            <p:cNvSpPr>
              <a:spLocks noChangeShapeType="1"/>
            </p:cNvSpPr>
            <p:nvPr/>
          </p:nvSpPr>
          <p:spPr bwMode="auto">
            <a:xfrm>
              <a:off x="4341" y="3098"/>
              <a:ext cx="89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230" name="Text Box 14"/>
            <p:cNvSpPr txBox="1">
              <a:spLocks noChangeArrowheads="1"/>
            </p:cNvSpPr>
            <p:nvPr/>
          </p:nvSpPr>
          <p:spPr bwMode="auto">
            <a:xfrm>
              <a:off x="5213" y="2930"/>
              <a:ext cx="351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en-US" sz="3200" dirty="0" smtClean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F</a:t>
              </a:r>
              <a:r>
                <a:rPr lang="en-US" altLang="en-US" sz="3200" baseline="-25000" dirty="0" smtClean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e</a:t>
              </a:r>
              <a:endParaRPr lang="en-US" altLang="en-US" sz="320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2187575" y="4610100"/>
            <a:ext cx="5794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9233" name="Group 17"/>
          <p:cNvGrpSpPr>
            <a:grpSpLocks/>
          </p:cNvGrpSpPr>
          <p:nvPr/>
        </p:nvGrpSpPr>
        <p:grpSpPr bwMode="auto">
          <a:xfrm>
            <a:off x="214313" y="3579814"/>
            <a:ext cx="1143000" cy="1636713"/>
            <a:chOff x="135" y="2741"/>
            <a:chExt cx="720" cy="1031"/>
          </a:xfrm>
        </p:grpSpPr>
        <p:sp>
          <p:nvSpPr>
            <p:cNvPr id="9224" name="Oval 8"/>
            <p:cNvSpPr>
              <a:spLocks noChangeAspect="1" noChangeArrowheads="1"/>
            </p:cNvSpPr>
            <p:nvPr/>
          </p:nvSpPr>
          <p:spPr bwMode="auto">
            <a:xfrm>
              <a:off x="135" y="2741"/>
              <a:ext cx="720" cy="72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alt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225" name="Text Box 9"/>
            <p:cNvSpPr txBox="1">
              <a:spLocks noChangeArrowheads="1"/>
            </p:cNvSpPr>
            <p:nvPr/>
          </p:nvSpPr>
          <p:spPr bwMode="auto">
            <a:xfrm>
              <a:off x="372" y="3404"/>
              <a:ext cx="303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en-US" sz="3200" b="0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Q</a:t>
              </a:r>
              <a:endParaRPr lang="en-US" altLang="en-US" sz="3200" b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232" name="Text Box 16"/>
            <p:cNvSpPr txBox="1">
              <a:spLocks noChangeArrowheads="1"/>
            </p:cNvSpPr>
            <p:nvPr/>
          </p:nvSpPr>
          <p:spPr bwMode="auto">
            <a:xfrm>
              <a:off x="336" y="2886"/>
              <a:ext cx="298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+</a:t>
              </a:r>
            </a:p>
          </p:txBody>
        </p:sp>
      </p:grpSp>
      <p:sp>
        <p:nvSpPr>
          <p:cNvPr id="9235" name="Text Box 19"/>
          <p:cNvSpPr txBox="1">
            <a:spLocks noChangeArrowheads="1"/>
          </p:cNvSpPr>
          <p:nvPr/>
        </p:nvSpPr>
        <p:spPr bwMode="auto">
          <a:xfrm>
            <a:off x="365760" y="5237163"/>
            <a:ext cx="8534400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6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Note: The electric field intensity says nothing about the magnitude of charge </a:t>
            </a:r>
            <a:r>
              <a:rPr lang="en-US" altLang="en-US" sz="26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Q, </a:t>
            </a:r>
            <a:r>
              <a:rPr lang="en-US" altLang="en-US" sz="26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which is the source of the electric field that produces the force that charge </a:t>
            </a:r>
            <a:r>
              <a:rPr lang="en-US" altLang="en-US" sz="2600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</a:t>
            </a:r>
            <a:r>
              <a:rPr lang="en-US" altLang="en-US" sz="2600" baseline="-25000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</a:t>
            </a:r>
            <a:r>
              <a:rPr lang="en-US" altLang="en-US" sz="26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experiences.</a:t>
            </a:r>
          </a:p>
        </p:txBody>
      </p:sp>
      <p:sp>
        <p:nvSpPr>
          <p:cNvPr id="3" name="Rectangle 2"/>
          <p:cNvSpPr/>
          <p:nvPr/>
        </p:nvSpPr>
        <p:spPr>
          <a:xfrm>
            <a:off x="6615470" y="3379857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</a:t>
            </a:r>
            <a:endParaRPr lang="en-US" altLang="en-US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6" name="Ink 5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99440" y="2886480"/>
              <a:ext cx="8275680" cy="2337840"/>
            </p14:xfrm>
          </p:contentPart>
        </mc:Choice>
        <mc:Fallback xmlns="">
          <p:pic>
            <p:nvPicPr>
              <p:cNvPr id="6" name="Ink 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0080" y="2877120"/>
                <a:ext cx="8294400" cy="23565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99951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1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1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1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219" grpId="0" uiExpand="1" build="p" autoUpdateAnimBg="0"/>
      <p:bldP spid="92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Electric Field Lines</a:t>
            </a:r>
          </a:p>
        </p:txBody>
      </p:sp>
      <p:sp>
        <p:nvSpPr>
          <p:cNvPr id="5145" name="Rectangle 2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2800" smtClean="0"/>
              <a:t>Electric field lines, or lines of force, provide a map of the electric field at any point in space from a charge.</a:t>
            </a:r>
          </a:p>
          <a:p>
            <a:pPr>
              <a:defRPr/>
            </a:pPr>
            <a:r>
              <a:rPr lang="en-US" altLang="en-US" sz="2800" smtClean="0"/>
              <a:t>Electric field lines show the path that a positive test charge would take if placed in the field.</a:t>
            </a:r>
          </a:p>
        </p:txBody>
      </p:sp>
      <p:grpSp>
        <p:nvGrpSpPr>
          <p:cNvPr id="5219" name="Group 99"/>
          <p:cNvGrpSpPr>
            <a:grpSpLocks/>
          </p:cNvGrpSpPr>
          <p:nvPr/>
        </p:nvGrpSpPr>
        <p:grpSpPr bwMode="auto">
          <a:xfrm>
            <a:off x="838200" y="4337050"/>
            <a:ext cx="7488238" cy="2136775"/>
            <a:chOff x="528" y="2678"/>
            <a:chExt cx="4717" cy="1346"/>
          </a:xfrm>
        </p:grpSpPr>
        <p:sp>
          <p:nvSpPr>
            <p:cNvPr id="5172" name="Oval 52"/>
            <p:cNvSpPr>
              <a:spLocks noChangeAspect="1" noChangeArrowheads="1"/>
            </p:cNvSpPr>
            <p:nvPr/>
          </p:nvSpPr>
          <p:spPr bwMode="auto">
            <a:xfrm>
              <a:off x="4180" y="2999"/>
              <a:ext cx="1065" cy="101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1271" name="Group 53"/>
            <p:cNvGrpSpPr>
              <a:grpSpLocks/>
            </p:cNvGrpSpPr>
            <p:nvPr/>
          </p:nvGrpSpPr>
          <p:grpSpPr bwMode="auto">
            <a:xfrm>
              <a:off x="528" y="2959"/>
              <a:ext cx="1065" cy="1065"/>
              <a:chOff x="486" y="1442"/>
              <a:chExt cx="1065" cy="1065"/>
            </a:xfrm>
          </p:grpSpPr>
          <p:sp>
            <p:nvSpPr>
              <p:cNvPr id="5174" name="Oval 54"/>
              <p:cNvSpPr>
                <a:spLocks noChangeAspect="1" noChangeArrowheads="1"/>
              </p:cNvSpPr>
              <p:nvPr/>
            </p:nvSpPr>
            <p:spPr bwMode="auto">
              <a:xfrm>
                <a:off x="486" y="1462"/>
                <a:ext cx="1065" cy="1019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11298" name="Group 55"/>
              <p:cNvGrpSpPr>
                <a:grpSpLocks/>
              </p:cNvGrpSpPr>
              <p:nvPr/>
            </p:nvGrpSpPr>
            <p:grpSpPr bwMode="auto">
              <a:xfrm>
                <a:off x="486" y="1442"/>
                <a:ext cx="1065" cy="1065"/>
                <a:chOff x="486" y="1442"/>
                <a:chExt cx="1065" cy="1065"/>
              </a:xfrm>
            </p:grpSpPr>
            <p:sp>
              <p:nvSpPr>
                <p:cNvPr id="11299" name="Text Box 56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058" y="1461"/>
                  <a:ext cx="197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0">
                      <a:solidFill>
                        <a:schemeClr val="bg2"/>
                      </a:solidFill>
                    </a:rPr>
                    <a:t>+</a:t>
                  </a:r>
                </a:p>
              </p:txBody>
            </p:sp>
            <p:sp>
              <p:nvSpPr>
                <p:cNvPr id="11300" name="Text Box 57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242" y="1554"/>
                  <a:ext cx="197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0">
                      <a:solidFill>
                        <a:schemeClr val="bg2"/>
                      </a:solidFill>
                    </a:rPr>
                    <a:t>+</a:t>
                  </a:r>
                </a:p>
              </p:txBody>
            </p:sp>
            <p:sp>
              <p:nvSpPr>
                <p:cNvPr id="11301" name="Text Box 58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341" y="1684"/>
                  <a:ext cx="197" cy="2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0">
                      <a:solidFill>
                        <a:schemeClr val="bg2"/>
                      </a:solidFill>
                    </a:rPr>
                    <a:t>+</a:t>
                  </a:r>
                </a:p>
              </p:txBody>
            </p:sp>
            <p:sp>
              <p:nvSpPr>
                <p:cNvPr id="11302" name="Text Box 59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354" y="1851"/>
                  <a:ext cx="197" cy="2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0">
                      <a:solidFill>
                        <a:schemeClr val="bg2"/>
                      </a:solidFill>
                    </a:rPr>
                    <a:t>+</a:t>
                  </a:r>
                </a:p>
              </p:txBody>
            </p:sp>
            <p:sp>
              <p:nvSpPr>
                <p:cNvPr id="11303" name="Text Box 60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115" y="1832"/>
                  <a:ext cx="197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0">
                      <a:solidFill>
                        <a:schemeClr val="bg2"/>
                      </a:solidFill>
                    </a:rPr>
                    <a:t>+</a:t>
                  </a:r>
                </a:p>
              </p:txBody>
            </p:sp>
            <p:sp>
              <p:nvSpPr>
                <p:cNvPr id="11304" name="Text Box 61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340" y="2018"/>
                  <a:ext cx="197" cy="2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0">
                      <a:solidFill>
                        <a:schemeClr val="bg2"/>
                      </a:solidFill>
                    </a:rPr>
                    <a:t>+</a:t>
                  </a:r>
                </a:p>
              </p:txBody>
            </p:sp>
            <p:sp>
              <p:nvSpPr>
                <p:cNvPr id="11305" name="Text Box 62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255" y="2166"/>
                  <a:ext cx="197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0">
                      <a:solidFill>
                        <a:schemeClr val="bg2"/>
                      </a:solidFill>
                    </a:rPr>
                    <a:t>+</a:t>
                  </a:r>
                </a:p>
              </p:txBody>
            </p:sp>
            <p:sp>
              <p:nvSpPr>
                <p:cNvPr id="11306" name="Text Box 63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016" y="2055"/>
                  <a:ext cx="197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0">
                      <a:solidFill>
                        <a:schemeClr val="bg2"/>
                      </a:solidFill>
                    </a:rPr>
                    <a:t>+</a:t>
                  </a:r>
                </a:p>
              </p:txBody>
            </p:sp>
            <p:sp>
              <p:nvSpPr>
                <p:cNvPr id="11307" name="Text Box 64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114" y="2241"/>
                  <a:ext cx="197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0">
                      <a:solidFill>
                        <a:schemeClr val="bg2"/>
                      </a:solidFill>
                    </a:rPr>
                    <a:t>+</a:t>
                  </a:r>
                </a:p>
              </p:txBody>
            </p:sp>
            <p:sp>
              <p:nvSpPr>
                <p:cNvPr id="11308" name="Text Box 65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727" y="1907"/>
                  <a:ext cx="197" cy="2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0">
                      <a:solidFill>
                        <a:schemeClr val="bg2"/>
                      </a:solidFill>
                    </a:rPr>
                    <a:t>+</a:t>
                  </a:r>
                </a:p>
              </p:txBody>
            </p:sp>
            <p:sp>
              <p:nvSpPr>
                <p:cNvPr id="11309" name="Text Box 66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861" y="2277"/>
                  <a:ext cx="197" cy="2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0">
                      <a:solidFill>
                        <a:schemeClr val="bg2"/>
                      </a:solidFill>
                    </a:rPr>
                    <a:t>+</a:t>
                  </a:r>
                </a:p>
              </p:txBody>
            </p:sp>
            <p:sp>
              <p:nvSpPr>
                <p:cNvPr id="11310" name="Text Box 67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527" y="2055"/>
                  <a:ext cx="197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0">
                      <a:solidFill>
                        <a:schemeClr val="bg2"/>
                      </a:solidFill>
                    </a:rPr>
                    <a:t>+</a:t>
                  </a:r>
                </a:p>
              </p:txBody>
            </p:sp>
            <p:sp>
              <p:nvSpPr>
                <p:cNvPr id="11311" name="Text Box 68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626" y="2185"/>
                  <a:ext cx="197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0">
                      <a:solidFill>
                        <a:schemeClr val="bg2"/>
                      </a:solidFill>
                    </a:rPr>
                    <a:t>+</a:t>
                  </a:r>
                </a:p>
              </p:txBody>
            </p:sp>
            <p:sp>
              <p:nvSpPr>
                <p:cNvPr id="11312" name="Text Box 69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683" y="1506"/>
                  <a:ext cx="197" cy="2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0">
                      <a:solidFill>
                        <a:schemeClr val="bg2"/>
                      </a:solidFill>
                    </a:rPr>
                    <a:t>+</a:t>
                  </a:r>
                </a:p>
              </p:txBody>
            </p:sp>
            <p:sp>
              <p:nvSpPr>
                <p:cNvPr id="11313" name="Text Box 70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880" y="1684"/>
                  <a:ext cx="197" cy="2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0">
                      <a:solidFill>
                        <a:schemeClr val="bg2"/>
                      </a:solidFill>
                    </a:rPr>
                    <a:t>+</a:t>
                  </a:r>
                </a:p>
              </p:txBody>
            </p:sp>
            <p:sp>
              <p:nvSpPr>
                <p:cNvPr id="11314" name="Text Box 71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861" y="1442"/>
                  <a:ext cx="197" cy="2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0">
                      <a:solidFill>
                        <a:schemeClr val="bg2"/>
                      </a:solidFill>
                    </a:rPr>
                    <a:t>+</a:t>
                  </a:r>
                </a:p>
              </p:txBody>
            </p:sp>
            <p:sp>
              <p:nvSpPr>
                <p:cNvPr id="11315" name="Text Box 72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86" y="1851"/>
                  <a:ext cx="197" cy="2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0">
                      <a:solidFill>
                        <a:schemeClr val="bg2"/>
                      </a:solidFill>
                    </a:rPr>
                    <a:t>+</a:t>
                  </a:r>
                </a:p>
              </p:txBody>
            </p:sp>
            <p:sp>
              <p:nvSpPr>
                <p:cNvPr id="11316" name="Text Box 73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527" y="1665"/>
                  <a:ext cx="197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800" b="0">
                      <a:solidFill>
                        <a:schemeClr val="bg2"/>
                      </a:solidFill>
                    </a:rPr>
                    <a:t>+</a:t>
                  </a:r>
                </a:p>
              </p:txBody>
            </p:sp>
          </p:grpSp>
        </p:grpSp>
        <p:sp>
          <p:nvSpPr>
            <p:cNvPr id="11272" name="Text Box 74"/>
            <p:cNvSpPr txBox="1">
              <a:spLocks noChangeArrowheads="1"/>
            </p:cNvSpPr>
            <p:nvPr/>
          </p:nvSpPr>
          <p:spPr bwMode="auto">
            <a:xfrm>
              <a:off x="4712" y="2901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0">
                  <a:solidFill>
                    <a:schemeClr val="bg2"/>
                  </a:solidFill>
                </a:rPr>
                <a:t>_</a:t>
              </a:r>
            </a:p>
          </p:txBody>
        </p:sp>
        <p:sp>
          <p:nvSpPr>
            <p:cNvPr id="11273" name="Text Box 75"/>
            <p:cNvSpPr txBox="1">
              <a:spLocks noChangeArrowheads="1"/>
            </p:cNvSpPr>
            <p:nvPr/>
          </p:nvSpPr>
          <p:spPr bwMode="auto">
            <a:xfrm>
              <a:off x="4524" y="2901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0">
                  <a:solidFill>
                    <a:schemeClr val="bg2"/>
                  </a:solidFill>
                </a:rPr>
                <a:t>_</a:t>
              </a:r>
            </a:p>
          </p:txBody>
        </p:sp>
        <p:grpSp>
          <p:nvGrpSpPr>
            <p:cNvPr id="11274" name="Group 76"/>
            <p:cNvGrpSpPr>
              <a:grpSpLocks/>
            </p:cNvGrpSpPr>
            <p:nvPr/>
          </p:nvGrpSpPr>
          <p:grpSpPr bwMode="auto">
            <a:xfrm>
              <a:off x="4180" y="2979"/>
              <a:ext cx="1065" cy="1039"/>
              <a:chOff x="4138" y="1462"/>
              <a:chExt cx="1065" cy="1039"/>
            </a:xfrm>
          </p:grpSpPr>
          <p:sp>
            <p:nvSpPr>
              <p:cNvPr id="11280" name="Text Box 77"/>
              <p:cNvSpPr txBox="1">
                <a:spLocks noChangeArrowheads="1"/>
              </p:cNvSpPr>
              <p:nvPr/>
            </p:nvSpPr>
            <p:spPr bwMode="auto">
              <a:xfrm>
                <a:off x="5015" y="1788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_</a:t>
                </a:r>
              </a:p>
            </p:txBody>
          </p:sp>
          <p:sp>
            <p:nvSpPr>
              <p:cNvPr id="11281" name="Text Box 78"/>
              <p:cNvSpPr txBox="1">
                <a:spLocks noChangeArrowheads="1"/>
              </p:cNvSpPr>
              <p:nvPr/>
            </p:nvSpPr>
            <p:spPr bwMode="auto">
              <a:xfrm>
                <a:off x="4326" y="1462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_</a:t>
                </a:r>
              </a:p>
            </p:txBody>
          </p:sp>
          <p:sp>
            <p:nvSpPr>
              <p:cNvPr id="11282" name="Text Box 79"/>
              <p:cNvSpPr txBox="1">
                <a:spLocks noChangeArrowheads="1"/>
              </p:cNvSpPr>
              <p:nvPr/>
            </p:nvSpPr>
            <p:spPr bwMode="auto">
              <a:xfrm>
                <a:off x="4138" y="1713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_</a:t>
                </a:r>
              </a:p>
            </p:txBody>
          </p:sp>
          <p:sp>
            <p:nvSpPr>
              <p:cNvPr id="11283" name="Text Box 80"/>
              <p:cNvSpPr txBox="1">
                <a:spLocks noChangeArrowheads="1"/>
              </p:cNvSpPr>
              <p:nvPr/>
            </p:nvSpPr>
            <p:spPr bwMode="auto">
              <a:xfrm>
                <a:off x="4138" y="1870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_</a:t>
                </a:r>
              </a:p>
            </p:txBody>
          </p:sp>
          <p:sp>
            <p:nvSpPr>
              <p:cNvPr id="11284" name="Text Box 81"/>
              <p:cNvSpPr txBox="1">
                <a:spLocks noChangeArrowheads="1"/>
              </p:cNvSpPr>
              <p:nvPr/>
            </p:nvSpPr>
            <p:spPr bwMode="auto">
              <a:xfrm>
                <a:off x="4204" y="2039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_</a:t>
                </a:r>
              </a:p>
            </p:txBody>
          </p:sp>
          <p:sp>
            <p:nvSpPr>
              <p:cNvPr id="11285" name="Text Box 82"/>
              <p:cNvSpPr txBox="1">
                <a:spLocks noChangeArrowheads="1"/>
              </p:cNvSpPr>
              <p:nvPr/>
            </p:nvSpPr>
            <p:spPr bwMode="auto">
              <a:xfrm>
                <a:off x="4956" y="1615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_</a:t>
                </a:r>
              </a:p>
            </p:txBody>
          </p:sp>
          <p:sp>
            <p:nvSpPr>
              <p:cNvPr id="11286" name="Text Box 83"/>
              <p:cNvSpPr txBox="1">
                <a:spLocks noChangeArrowheads="1"/>
              </p:cNvSpPr>
              <p:nvPr/>
            </p:nvSpPr>
            <p:spPr bwMode="auto">
              <a:xfrm>
                <a:off x="4989" y="1966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_</a:t>
                </a:r>
              </a:p>
            </p:txBody>
          </p:sp>
          <p:sp>
            <p:nvSpPr>
              <p:cNvPr id="11287" name="Text Box 84"/>
              <p:cNvSpPr txBox="1">
                <a:spLocks noChangeArrowheads="1"/>
              </p:cNvSpPr>
              <p:nvPr/>
            </p:nvSpPr>
            <p:spPr bwMode="auto">
              <a:xfrm>
                <a:off x="4232" y="1558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_</a:t>
                </a:r>
              </a:p>
            </p:txBody>
          </p:sp>
          <p:sp>
            <p:nvSpPr>
              <p:cNvPr id="11288" name="Text Box 85"/>
              <p:cNvSpPr txBox="1">
                <a:spLocks noChangeArrowheads="1"/>
              </p:cNvSpPr>
              <p:nvPr/>
            </p:nvSpPr>
            <p:spPr bwMode="auto">
              <a:xfrm>
                <a:off x="4897" y="2101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_</a:t>
                </a:r>
              </a:p>
            </p:txBody>
          </p:sp>
          <p:sp>
            <p:nvSpPr>
              <p:cNvPr id="11289" name="Text Box 86"/>
              <p:cNvSpPr txBox="1">
                <a:spLocks noChangeArrowheads="1"/>
              </p:cNvSpPr>
              <p:nvPr/>
            </p:nvSpPr>
            <p:spPr bwMode="auto">
              <a:xfrm>
                <a:off x="4768" y="2197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_</a:t>
                </a:r>
              </a:p>
            </p:txBody>
          </p:sp>
          <p:sp>
            <p:nvSpPr>
              <p:cNvPr id="11290" name="Text Box 87"/>
              <p:cNvSpPr txBox="1">
                <a:spLocks noChangeArrowheads="1"/>
              </p:cNvSpPr>
              <p:nvPr/>
            </p:nvSpPr>
            <p:spPr bwMode="auto">
              <a:xfrm>
                <a:off x="4580" y="2270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_</a:t>
                </a:r>
              </a:p>
            </p:txBody>
          </p:sp>
          <p:sp>
            <p:nvSpPr>
              <p:cNvPr id="11291" name="Text Box 88"/>
              <p:cNvSpPr txBox="1">
                <a:spLocks noChangeArrowheads="1"/>
              </p:cNvSpPr>
              <p:nvPr/>
            </p:nvSpPr>
            <p:spPr bwMode="auto">
              <a:xfrm>
                <a:off x="4358" y="2154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_</a:t>
                </a:r>
              </a:p>
            </p:txBody>
          </p:sp>
          <p:sp>
            <p:nvSpPr>
              <p:cNvPr id="11292" name="Text Box 89"/>
              <p:cNvSpPr txBox="1">
                <a:spLocks noChangeArrowheads="1"/>
              </p:cNvSpPr>
              <p:nvPr/>
            </p:nvSpPr>
            <p:spPr bwMode="auto">
              <a:xfrm>
                <a:off x="4858" y="1462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_</a:t>
                </a:r>
              </a:p>
            </p:txBody>
          </p:sp>
          <p:sp>
            <p:nvSpPr>
              <p:cNvPr id="11293" name="Text Box 90"/>
              <p:cNvSpPr txBox="1">
                <a:spLocks noChangeArrowheads="1"/>
              </p:cNvSpPr>
              <p:nvPr/>
            </p:nvSpPr>
            <p:spPr bwMode="auto">
              <a:xfrm>
                <a:off x="4452" y="1597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_</a:t>
                </a:r>
              </a:p>
            </p:txBody>
          </p:sp>
          <p:sp>
            <p:nvSpPr>
              <p:cNvPr id="11294" name="Text Box 91"/>
              <p:cNvSpPr txBox="1">
                <a:spLocks noChangeArrowheads="1"/>
              </p:cNvSpPr>
              <p:nvPr/>
            </p:nvSpPr>
            <p:spPr bwMode="auto">
              <a:xfrm>
                <a:off x="4736" y="1730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_</a:t>
                </a:r>
              </a:p>
            </p:txBody>
          </p:sp>
          <p:sp>
            <p:nvSpPr>
              <p:cNvPr id="11295" name="Text Box 92"/>
              <p:cNvSpPr txBox="1">
                <a:spLocks noChangeArrowheads="1"/>
              </p:cNvSpPr>
              <p:nvPr/>
            </p:nvSpPr>
            <p:spPr bwMode="auto">
              <a:xfrm>
                <a:off x="4358" y="1865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_</a:t>
                </a:r>
              </a:p>
            </p:txBody>
          </p:sp>
          <p:sp>
            <p:nvSpPr>
              <p:cNvPr id="11296" name="Text Box 93"/>
              <p:cNvSpPr txBox="1">
                <a:spLocks noChangeArrowheads="1"/>
              </p:cNvSpPr>
              <p:nvPr/>
            </p:nvSpPr>
            <p:spPr bwMode="auto">
              <a:xfrm>
                <a:off x="4674" y="1966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800" b="0">
                    <a:solidFill>
                      <a:schemeClr val="bg2"/>
                    </a:solidFill>
                  </a:rPr>
                  <a:t>_</a:t>
                </a:r>
              </a:p>
            </p:txBody>
          </p:sp>
        </p:grpSp>
        <p:sp>
          <p:nvSpPr>
            <p:cNvPr id="5214" name="Oval 94"/>
            <p:cNvSpPr>
              <a:spLocks noChangeAspect="1" noChangeArrowheads="1"/>
            </p:cNvSpPr>
            <p:nvPr/>
          </p:nvSpPr>
          <p:spPr bwMode="auto">
            <a:xfrm>
              <a:off x="2200" y="2956"/>
              <a:ext cx="86" cy="8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276" name="Text Box 95"/>
            <p:cNvSpPr txBox="1">
              <a:spLocks noChangeArrowheads="1"/>
            </p:cNvSpPr>
            <p:nvPr/>
          </p:nvSpPr>
          <p:spPr bwMode="auto">
            <a:xfrm>
              <a:off x="2041" y="3022"/>
              <a:ext cx="31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0"/>
                <a:t>+q</a:t>
              </a:r>
              <a:r>
                <a:rPr lang="en-US" altLang="en-US" sz="1800" b="0" baseline="-25000"/>
                <a:t>o</a:t>
              </a:r>
              <a:endParaRPr lang="en-US" altLang="en-US" sz="1800" b="0"/>
            </a:p>
          </p:txBody>
        </p:sp>
        <p:sp>
          <p:nvSpPr>
            <p:cNvPr id="5216" name="Line 96"/>
            <p:cNvSpPr>
              <a:spLocks noChangeShapeType="1"/>
            </p:cNvSpPr>
            <p:nvPr/>
          </p:nvSpPr>
          <p:spPr bwMode="auto">
            <a:xfrm flipV="1">
              <a:off x="2286" y="2818"/>
              <a:ext cx="471" cy="16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278" name="Text Box 97"/>
            <p:cNvSpPr txBox="1">
              <a:spLocks noChangeArrowheads="1"/>
            </p:cNvSpPr>
            <p:nvPr/>
          </p:nvSpPr>
          <p:spPr bwMode="auto">
            <a:xfrm>
              <a:off x="2800" y="2678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/>
                <a:t>F</a:t>
              </a:r>
            </a:p>
          </p:txBody>
        </p:sp>
        <p:sp>
          <p:nvSpPr>
            <p:cNvPr id="5218" name="Freeform 98"/>
            <p:cNvSpPr>
              <a:spLocks/>
            </p:cNvSpPr>
            <p:nvPr/>
          </p:nvSpPr>
          <p:spPr bwMode="auto">
            <a:xfrm>
              <a:off x="1541" y="2917"/>
              <a:ext cx="2670" cy="402"/>
            </a:xfrm>
            <a:custGeom>
              <a:avLst/>
              <a:gdLst>
                <a:gd name="T0" fmla="*/ 0 w 2716"/>
                <a:gd name="T1" fmla="*/ 483 h 528"/>
                <a:gd name="T2" fmla="*/ 1308 w 2716"/>
                <a:gd name="T3" fmla="*/ 7 h 528"/>
                <a:gd name="T4" fmla="*/ 2716 w 2716"/>
                <a:gd name="T5" fmla="*/ 528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16" h="528">
                  <a:moveTo>
                    <a:pt x="0" y="483"/>
                  </a:moveTo>
                  <a:cubicBezTo>
                    <a:pt x="427" y="241"/>
                    <a:pt x="855" y="0"/>
                    <a:pt x="1308" y="7"/>
                  </a:cubicBezTo>
                  <a:cubicBezTo>
                    <a:pt x="1761" y="14"/>
                    <a:pt x="2509" y="434"/>
                    <a:pt x="2716" y="52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220" name="Oval 100"/>
          <p:cNvSpPr>
            <a:spLocks noChangeAspect="1" noChangeArrowheads="1"/>
          </p:cNvSpPr>
          <p:nvPr/>
        </p:nvSpPr>
        <p:spPr bwMode="auto">
          <a:xfrm>
            <a:off x="2460625" y="5197475"/>
            <a:ext cx="152400" cy="157163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4" name="Ink 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97840" y="4319640"/>
              <a:ext cx="5638320" cy="1314720"/>
            </p14:xfrm>
          </p:contentPart>
        </mc:Choice>
        <mc:Fallback xmlns="">
          <p:pic>
            <p:nvPicPr>
              <p:cNvPr id="4" name="Ink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88480" y="4310280"/>
                <a:ext cx="5657040" cy="13334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90129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5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00116 C 0.06979 -0.04051 0.1401 -0.08194 0.21528 -0.08055 C 0.29045 -0.07916 0.37049 -0.03472 0.4507 0.00996 " pathEditMode="relative" rAng="0" ptsTypes="aaA">
                                      <p:cBhvr>
                                        <p:cTn id="32" dur="2000" fill="hold"/>
                                        <p:tgtEl>
                                          <p:spTgt spid="5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52" y="-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5145" grpId="0" build="p" autoUpdateAnimBg="0"/>
      <p:bldP spid="5220" grpId="0" animBg="1"/>
      <p:bldP spid="522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Electric Field Lines</a:t>
            </a:r>
          </a:p>
        </p:txBody>
      </p:sp>
      <p:sp>
        <p:nvSpPr>
          <p:cNvPr id="12384" name="Rectangle 96"/>
          <p:cNvSpPr>
            <a:spLocks noChangeArrowheads="1"/>
          </p:cNvSpPr>
          <p:nvPr/>
        </p:nvSpPr>
        <p:spPr bwMode="auto">
          <a:xfrm>
            <a:off x="838200" y="1592263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FontTx/>
              <a:buChar char="•"/>
              <a:defRPr/>
            </a:pPr>
            <a:r>
              <a:rPr lang="en-US" altLang="en-US" b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Electric field lines begin at positive charges and are always directed away from them towards negative charges.</a:t>
            </a:r>
          </a:p>
          <a:p>
            <a:pPr>
              <a:spcBef>
                <a:spcPct val="20000"/>
              </a:spcBef>
              <a:buClr>
                <a:schemeClr val="tx2"/>
              </a:buClr>
              <a:buFontTx/>
              <a:buChar char="•"/>
              <a:defRPr/>
            </a:pPr>
            <a:r>
              <a:rPr lang="en-US" altLang="en-US" b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Electric field lines do not start or stop except at the surfaces of positive or negative charges.</a:t>
            </a:r>
          </a:p>
          <a:p>
            <a:pPr>
              <a:spcBef>
                <a:spcPct val="20000"/>
              </a:spcBef>
              <a:buClr>
                <a:schemeClr val="tx2"/>
              </a:buClr>
              <a:buFontTx/>
              <a:buChar char="•"/>
              <a:defRPr/>
            </a:pPr>
            <a:r>
              <a:rPr lang="en-US" altLang="en-US" b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Electric field lines are always perpendicular (90</a:t>
            </a:r>
            <a:r>
              <a:rPr lang="en-US" altLang="en-US" b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°) to the surface where they start or end.</a:t>
            </a:r>
          </a:p>
          <a:p>
            <a:pPr>
              <a:spcBef>
                <a:spcPct val="20000"/>
              </a:spcBef>
              <a:buClr>
                <a:schemeClr val="tx2"/>
              </a:buClr>
              <a:buFontTx/>
              <a:buChar char="•"/>
              <a:defRPr/>
            </a:pPr>
            <a:r>
              <a:rPr lang="en-US" altLang="en-US" b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Electric field lines never cross.</a:t>
            </a:r>
            <a:endParaRPr lang="en-US" altLang="en-US" b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buFontTx/>
              <a:buChar char="•"/>
              <a:defRPr/>
            </a:pPr>
            <a:r>
              <a:rPr lang="en-US" altLang="en-US" b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The strength of the field is proportional to the magnitude of the charge and is directly related to the density of field lines </a:t>
            </a:r>
          </a:p>
          <a:p>
            <a:pPr lvl="1">
              <a:spcBef>
                <a:spcPct val="20000"/>
              </a:spcBef>
              <a:buClr>
                <a:schemeClr val="tx2"/>
              </a:buClr>
              <a:buFontTx/>
              <a:buChar char="•"/>
              <a:defRPr/>
            </a:pPr>
            <a:r>
              <a:rPr lang="en-US" altLang="en-US" sz="2200" b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the more lines there are and the closer together they are, the stronger the field.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640160" y="4830480"/>
              <a:ext cx="5724720" cy="559440"/>
            </p14:xfrm>
          </p:contentPart>
        </mc:Choice>
        <mc:Fallback xmlns=""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30800" y="4821120"/>
                <a:ext cx="5743440" cy="5781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81733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1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500"/>
                                        <p:tgtEl>
                                          <p:spTgt spid="123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123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123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8" dur="500"/>
                                        <p:tgtEl>
                                          <p:spTgt spid="123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3" dur="500"/>
                                        <p:tgtEl>
                                          <p:spTgt spid="123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6" dur="500"/>
                                        <p:tgtEl>
                                          <p:spTgt spid="123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384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28.5|1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13.5|6.9|28.7|2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2|23.9|30.1|2.8|15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20.6|3.2|3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4|15.5|3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7.8|5.1|19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|2.2|11.8|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10.1|38.2|1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|13|17|7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8.2|10.1|29.7"/>
</p:tagLst>
</file>

<file path=ppt/theme/theme1.xml><?xml version="1.0" encoding="utf-8"?>
<a:theme xmlns:a="http://schemas.openxmlformats.org/drawingml/2006/main" name="DIAMOND">
  <a:themeElements>
    <a:clrScheme name="DIAMOND 1">
      <a:dk1>
        <a:srgbClr val="000000"/>
      </a:dk1>
      <a:lt1>
        <a:srgbClr val="FFFFFF"/>
      </a:lt1>
      <a:dk2>
        <a:srgbClr val="006666"/>
      </a:dk2>
      <a:lt2>
        <a:srgbClr val="FFFF66"/>
      </a:lt2>
      <a:accent1>
        <a:srgbClr val="00CCCC"/>
      </a:accent1>
      <a:accent2>
        <a:srgbClr val="FF66FF"/>
      </a:accent2>
      <a:accent3>
        <a:srgbClr val="AAB8B8"/>
      </a:accent3>
      <a:accent4>
        <a:srgbClr val="DADADA"/>
      </a:accent4>
      <a:accent5>
        <a:srgbClr val="AAE2E2"/>
      </a:accent5>
      <a:accent6>
        <a:srgbClr val="E75CE7"/>
      </a:accent6>
      <a:hlink>
        <a:srgbClr val="FFCC66"/>
      </a:hlink>
      <a:folHlink>
        <a:srgbClr val="009999"/>
      </a:folHlink>
    </a:clrScheme>
    <a:fontScheme name="DIAMOND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DIAMOND 1">
        <a:dk1>
          <a:srgbClr val="000000"/>
        </a:dk1>
        <a:lt1>
          <a:srgbClr val="FFFFFF"/>
        </a:lt1>
        <a:dk2>
          <a:srgbClr val="006666"/>
        </a:dk2>
        <a:lt2>
          <a:srgbClr val="FFFF66"/>
        </a:lt2>
        <a:accent1>
          <a:srgbClr val="00CCCC"/>
        </a:accent1>
        <a:accent2>
          <a:srgbClr val="FF66FF"/>
        </a:accent2>
        <a:accent3>
          <a:srgbClr val="AAB8B8"/>
        </a:accent3>
        <a:accent4>
          <a:srgbClr val="DADADA"/>
        </a:accent4>
        <a:accent5>
          <a:srgbClr val="AAE2E2"/>
        </a:accent5>
        <a:accent6>
          <a:srgbClr val="E75CE7"/>
        </a:accent6>
        <a:hlink>
          <a:srgbClr val="FFCC66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AMOND 2">
        <a:dk1>
          <a:srgbClr val="000000"/>
        </a:dk1>
        <a:lt1>
          <a:srgbClr val="CCECFF"/>
        </a:lt1>
        <a:dk2>
          <a:srgbClr val="000000"/>
        </a:dk2>
        <a:lt2>
          <a:srgbClr val="99CCFF"/>
        </a:lt2>
        <a:accent1>
          <a:srgbClr val="FFFFFF"/>
        </a:accent1>
        <a:accent2>
          <a:srgbClr val="FF33FF"/>
        </a:accent2>
        <a:accent3>
          <a:srgbClr val="E2F4FF"/>
        </a:accent3>
        <a:accent4>
          <a:srgbClr val="000000"/>
        </a:accent4>
        <a:accent5>
          <a:srgbClr val="FFFFFF"/>
        </a:accent5>
        <a:accent6>
          <a:srgbClr val="E72DE7"/>
        </a:accent6>
        <a:hlink>
          <a:srgbClr val="6666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AMOND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FFFFFF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A1A1A1"/>
        </a:accent6>
        <a:hlink>
          <a:srgbClr val="86868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Settings\Charlie\Application Data\Microsoft\Templates\DIAMOND.POT</Template>
  <TotalTime>3879</TotalTime>
  <Words>795</Words>
  <Application>Microsoft Office PowerPoint</Application>
  <PresentationFormat>On-screen Show (4:3)</PresentationFormat>
  <Paragraphs>224</Paragraphs>
  <Slides>14</Slides>
  <Notes>0</Notes>
  <HiddenSlides>0</HiddenSlides>
  <MMClips>13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Cambria Math</vt:lpstr>
      <vt:lpstr>Times New Roman</vt:lpstr>
      <vt:lpstr>DIAMOND</vt:lpstr>
      <vt:lpstr>Equation</vt:lpstr>
      <vt:lpstr>Electric Fields</vt:lpstr>
      <vt:lpstr>What You Will Learn</vt:lpstr>
      <vt:lpstr>What you already know</vt:lpstr>
      <vt:lpstr>Electric Field</vt:lpstr>
      <vt:lpstr>What is the Test Charge</vt:lpstr>
      <vt:lpstr>The Test Charge (Cont.)</vt:lpstr>
      <vt:lpstr>Example 1:</vt:lpstr>
      <vt:lpstr>Electric Field Lines</vt:lpstr>
      <vt:lpstr>Electric Field Lines</vt:lpstr>
      <vt:lpstr>Electric Field Lines Due to a Point Charge</vt:lpstr>
      <vt:lpstr>Electrostatic Force and Distance</vt:lpstr>
      <vt:lpstr>Example 2:</vt:lpstr>
      <vt:lpstr>Example 2:</vt:lpstr>
      <vt:lpstr>Key Ideas</vt:lpstr>
    </vt:vector>
  </TitlesOfParts>
  <Company>TEXACO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Van de Graff Generator</dc:title>
  <dc:creator>Charlie</dc:creator>
  <cp:lastModifiedBy>charles ropes</cp:lastModifiedBy>
  <cp:revision>69</cp:revision>
  <dcterms:created xsi:type="dcterms:W3CDTF">2005-02-03T01:52:30Z</dcterms:created>
  <dcterms:modified xsi:type="dcterms:W3CDTF">2020-03-17T19:29:05Z</dcterms:modified>
</cp:coreProperties>
</file>